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3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6" r:id="rId1"/>
    <p:sldMasterId id="2147483708" r:id="rId2"/>
    <p:sldMasterId id="2147483680" r:id="rId3"/>
    <p:sldMasterId id="2147483694" r:id="rId4"/>
  </p:sldMasterIdLst>
  <p:notesMasterIdLst>
    <p:notesMasterId r:id="rId15"/>
  </p:notesMasterIdLst>
  <p:handoutMasterIdLst>
    <p:handoutMasterId r:id="rId16"/>
  </p:handoutMasterIdLst>
  <p:sldIdLst>
    <p:sldId id="282" r:id="rId5"/>
    <p:sldId id="291" r:id="rId6"/>
    <p:sldId id="257" r:id="rId7"/>
    <p:sldId id="290" r:id="rId8"/>
    <p:sldId id="285" r:id="rId9"/>
    <p:sldId id="286" r:id="rId10"/>
    <p:sldId id="287" r:id="rId11"/>
    <p:sldId id="292" r:id="rId12"/>
    <p:sldId id="294" r:id="rId13"/>
    <p:sldId id="293" r:id="rId1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82">
          <p15:clr>
            <a:srgbClr val="A4A3A4"/>
          </p15:clr>
        </p15:guide>
        <p15:guide id="3" orient="horz" pos="903">
          <p15:clr>
            <a:srgbClr val="A4A3A4"/>
          </p15:clr>
        </p15:guide>
        <p15:guide id="4" orient="horz" pos="3858">
          <p15:clr>
            <a:srgbClr val="A4A3A4"/>
          </p15:clr>
        </p15:guide>
        <p15:guide id="5" orient="horz" pos="127">
          <p15:clr>
            <a:srgbClr val="A4A3A4"/>
          </p15:clr>
        </p15:guide>
        <p15:guide id="6" orient="horz" pos="4319">
          <p15:clr>
            <a:srgbClr val="A4A3A4"/>
          </p15:clr>
        </p15:guide>
        <p15:guide id="7" orient="horz" pos="4111">
          <p15:clr>
            <a:srgbClr val="A4A3A4"/>
          </p15:clr>
        </p15:guide>
        <p15:guide id="8" pos="2886">
          <p15:clr>
            <a:srgbClr val="A4A3A4"/>
          </p15:clr>
        </p15:guide>
        <p15:guide id="9" pos="286">
          <p15:clr>
            <a:srgbClr val="A4A3A4"/>
          </p15:clr>
        </p15:guide>
        <p15:guide id="10" pos="5473">
          <p15:clr>
            <a:srgbClr val="A4A3A4"/>
          </p15:clr>
        </p15:guide>
        <p15:guide id="11" pos="2937">
          <p15:clr>
            <a:srgbClr val="A4A3A4"/>
          </p15:clr>
        </p15:guide>
        <p15:guide id="12" pos="284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404040"/>
    <a:srgbClr val="FFD200"/>
    <a:srgbClr val="FFE600"/>
    <a:srgbClr val="000000"/>
    <a:srgbClr val="FF00FF"/>
    <a:srgbClr val="FF0090"/>
    <a:srgbClr val="FF0066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8398" autoAdjust="0"/>
  </p:normalViewPr>
  <p:slideViewPr>
    <p:cSldViewPr snapToGrid="0" snapToObjects="1" showGuides="1">
      <p:cViewPr varScale="1">
        <p:scale>
          <a:sx n="45" d="100"/>
          <a:sy n="45" d="100"/>
        </p:scale>
        <p:origin x="1224" y="48"/>
      </p:cViewPr>
      <p:guideLst>
        <p:guide orient="horz" pos="2160"/>
        <p:guide orient="horz" pos="682"/>
        <p:guide orient="horz" pos="903"/>
        <p:guide orient="horz" pos="3858"/>
        <p:guide orient="horz" pos="127"/>
        <p:guide orient="horz" pos="4319"/>
        <p:guide orient="horz" pos="4111"/>
        <p:guide pos="2886"/>
        <p:guide pos="286"/>
        <p:guide pos="5473"/>
        <p:guide pos="2937"/>
        <p:guide pos="284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>
        <p:scale>
          <a:sx n="200" d="100"/>
          <a:sy n="200" d="100"/>
        </p:scale>
        <p:origin x="612" y="274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GB" dirty="0">
              <a:latin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5A85089-C692-4DEA-AC49-04CF34D4FE14}" type="datetimeFigureOut">
              <a:rPr lang="en-GB" smtClean="0">
                <a:latin typeface="Arial" pitchFamily="34" charset="0"/>
              </a:rPr>
              <a:pPr/>
              <a:t>05/10/2016</a:t>
            </a:fld>
            <a:endParaRPr lang="en-GB" dirty="0">
              <a:latin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GB" dirty="0"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3A5C721-4BB5-4DB6-AD65-4BA2A62B05B6}" type="slidenum">
              <a:rPr lang="en-GB" smtClean="0">
                <a:latin typeface="Arial" pitchFamily="34" charset="0"/>
              </a:rPr>
              <a:pPr/>
              <a:t>‹#›</a:t>
            </a:fld>
            <a:endParaRPr lang="en-GB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632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>
                <a:latin typeface="Arial" pitchFamily="34" charset="0"/>
              </a:defRPr>
            </a:lvl1pPr>
          </a:lstStyle>
          <a:p>
            <a:fld id="{8045EBA9-A28D-4849-BFEA-AA04F6A21B63}" type="datetimeFigureOut">
              <a:rPr lang="en-GB" smtClean="0"/>
              <a:pPr/>
              <a:t>05/10/2016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>
                <a:latin typeface="Arial" pitchFamily="34" charset="0"/>
              </a:defRPr>
            </a:lvl1pPr>
          </a:lstStyle>
          <a:p>
            <a:fld id="{5B43D19E-BFDB-4C92-8EDD-32EDDA8F41D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627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wm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wm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4.w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5.wmf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3.emf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0.emf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9.w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392" y="5340096"/>
            <a:ext cx="987552" cy="1156968"/>
          </a:xfrm>
          <a:prstGeom prst="rect">
            <a:avLst/>
          </a:prstGeom>
        </p:spPr>
      </p:pic>
      <p:sp>
        <p:nvSpPr>
          <p:cNvPr id="10" name="Rectangle 1"/>
          <p:cNvSpPr>
            <a:spLocks noChangeAspect="1"/>
          </p:cNvSpPr>
          <p:nvPr userDrawn="1"/>
        </p:nvSpPr>
        <p:spPr>
          <a:xfrm>
            <a:off x="1932781" y="777240"/>
            <a:ext cx="6755607" cy="3400425"/>
          </a:xfrm>
          <a:custGeom>
            <a:avLst/>
            <a:gdLst>
              <a:gd name="connsiteX0" fmla="*/ 0 w 6753225"/>
              <a:gd name="connsiteY0" fmla="*/ 0 h 3400425"/>
              <a:gd name="connsiteX1" fmla="*/ 6753225 w 6753225"/>
              <a:gd name="connsiteY1" fmla="*/ 0 h 3400425"/>
              <a:gd name="connsiteX2" fmla="*/ 6753225 w 6753225"/>
              <a:gd name="connsiteY2" fmla="*/ 3400425 h 3400425"/>
              <a:gd name="connsiteX3" fmla="*/ 0 w 6753225"/>
              <a:gd name="connsiteY3" fmla="*/ 3400425 h 3400425"/>
              <a:gd name="connsiteX4" fmla="*/ 0 w 6753225"/>
              <a:gd name="connsiteY4" fmla="*/ 0 h 3400425"/>
              <a:gd name="connsiteX0" fmla="*/ 0 w 6755607"/>
              <a:gd name="connsiteY0" fmla="*/ 1197768 h 3400425"/>
              <a:gd name="connsiteX1" fmla="*/ 6755607 w 6755607"/>
              <a:gd name="connsiteY1" fmla="*/ 0 h 3400425"/>
              <a:gd name="connsiteX2" fmla="*/ 6755607 w 6755607"/>
              <a:gd name="connsiteY2" fmla="*/ 3400425 h 3400425"/>
              <a:gd name="connsiteX3" fmla="*/ 2382 w 6755607"/>
              <a:gd name="connsiteY3" fmla="*/ 3400425 h 3400425"/>
              <a:gd name="connsiteX4" fmla="*/ 0 w 6755607"/>
              <a:gd name="connsiteY4" fmla="*/ 1197768 h 340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55607" h="3400425">
                <a:moveTo>
                  <a:pt x="0" y="1197768"/>
                </a:moveTo>
                <a:lnTo>
                  <a:pt x="6755607" y="0"/>
                </a:lnTo>
                <a:lnTo>
                  <a:pt x="6755607" y="3400425"/>
                </a:lnTo>
                <a:lnTo>
                  <a:pt x="2382" y="3400425"/>
                </a:lnTo>
                <a:lnTo>
                  <a:pt x="0" y="1197768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2212847" y="2240280"/>
            <a:ext cx="6217920" cy="860400"/>
          </a:xfrm>
        </p:spPr>
        <p:txBody>
          <a:bodyPr/>
          <a:lstStyle>
            <a:lvl1pPr>
              <a:defRPr>
                <a:solidFill>
                  <a:srgbClr val="404040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2212848" y="3220754"/>
            <a:ext cx="6217920" cy="645742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404040"/>
                </a:solidFill>
                <a:latin typeface="+mn-lt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rgbClr val="404040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32775" cy="860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21113"/>
            <a:ext cx="4042800" cy="399496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Content Placeholder 3"/>
          <p:cNvSpPr>
            <a:spLocks noGrp="1"/>
          </p:cNvSpPr>
          <p:nvPr>
            <p:ph sz="half" idx="2"/>
          </p:nvPr>
        </p:nvSpPr>
        <p:spPr>
          <a:xfrm>
            <a:off x="4651200" y="2121113"/>
            <a:ext cx="4042800" cy="399496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1426464"/>
            <a:ext cx="4042800" cy="640800"/>
          </a:xfrm>
          <a:prstGeom prst="rect">
            <a:avLst/>
          </a:prstGeom>
        </p:spPr>
        <p:txBody>
          <a:bodyPr anchor="t" anchorCtr="0"/>
          <a:lstStyle>
            <a:lvl1pPr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51200" y="1426464"/>
            <a:ext cx="4042800" cy="640800"/>
          </a:xfrm>
          <a:prstGeom prst="rect">
            <a:avLst/>
          </a:prstGeom>
        </p:spPr>
        <p:txBody>
          <a:bodyPr anchor="t" anchorCtr="0"/>
          <a:lstStyle>
            <a:lvl1pPr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5614" y="1024128"/>
            <a:ext cx="8229600" cy="1643063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000" b="1">
                <a:solidFill>
                  <a:schemeClr val="bg2"/>
                </a:solidFill>
                <a:latin typeface="+mn-lt"/>
                <a:cs typeface="Arial" pitchFamily="34" charset="0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3011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7" name="Freeform 5"/>
          <p:cNvSpPr>
            <a:spLocks/>
          </p:cNvSpPr>
          <p:nvPr userDrawn="1"/>
        </p:nvSpPr>
        <p:spPr bwMode="gray">
          <a:xfrm>
            <a:off x="457200" y="1042416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940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101" name="Freeform 5"/>
          <p:cNvSpPr>
            <a:spLocks/>
          </p:cNvSpPr>
          <p:nvPr userDrawn="1"/>
        </p:nvSpPr>
        <p:spPr bwMode="gray">
          <a:xfrm>
            <a:off x="457200" y="1042416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8647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101" name="Freeform 5"/>
          <p:cNvSpPr>
            <a:spLocks/>
          </p:cNvSpPr>
          <p:nvPr userDrawn="1"/>
        </p:nvSpPr>
        <p:spPr bwMode="gray">
          <a:xfrm>
            <a:off x="457200" y="1040400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86478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680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leg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5612" y="719139"/>
            <a:ext cx="3506400" cy="5210062"/>
          </a:xfrm>
          <a:prstGeom prst="rect">
            <a:avLst/>
          </a:prstGeom>
        </p:spPr>
        <p:txBody>
          <a:bodyPr/>
          <a:lstStyle>
            <a:lvl1pPr marL="0" indent="0" algn="l" defTabSz="995363" rtl="0" fontAlgn="base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SzPct val="100000"/>
              <a:buNone/>
              <a:defRPr lang="en-US" sz="1200" kern="1200" noProof="0" dirty="0" smtClean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1pPr>
            <a:lvl2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900" b="1" kern="1200" noProof="0" dirty="0" smtClean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2pPr>
            <a:lvl3pPr marL="176213" indent="-1762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900" b="1" kern="1200" noProof="0" dirty="0" smtClean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3pPr>
            <a:lvl4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800" kern="1200" noProof="0" dirty="0" smtClean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4pPr>
            <a:lvl5pPr marL="188913" indent="-1889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800" kern="1200" noProof="0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900077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67189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392" y="5340096"/>
            <a:ext cx="987552" cy="1156968"/>
          </a:xfrm>
          <a:prstGeom prst="rect">
            <a:avLst/>
          </a:prstGeom>
        </p:spPr>
      </p:pic>
      <p:sp>
        <p:nvSpPr>
          <p:cNvPr id="16" name="Rectangle 1"/>
          <p:cNvSpPr>
            <a:spLocks noChangeAspect="1"/>
          </p:cNvSpPr>
          <p:nvPr userDrawn="1"/>
        </p:nvSpPr>
        <p:spPr>
          <a:xfrm>
            <a:off x="1932781" y="777240"/>
            <a:ext cx="6755607" cy="3400425"/>
          </a:xfrm>
          <a:custGeom>
            <a:avLst/>
            <a:gdLst>
              <a:gd name="connsiteX0" fmla="*/ 0 w 6753225"/>
              <a:gd name="connsiteY0" fmla="*/ 0 h 3400425"/>
              <a:gd name="connsiteX1" fmla="*/ 6753225 w 6753225"/>
              <a:gd name="connsiteY1" fmla="*/ 0 h 3400425"/>
              <a:gd name="connsiteX2" fmla="*/ 6753225 w 6753225"/>
              <a:gd name="connsiteY2" fmla="*/ 3400425 h 3400425"/>
              <a:gd name="connsiteX3" fmla="*/ 0 w 6753225"/>
              <a:gd name="connsiteY3" fmla="*/ 3400425 h 3400425"/>
              <a:gd name="connsiteX4" fmla="*/ 0 w 6753225"/>
              <a:gd name="connsiteY4" fmla="*/ 0 h 3400425"/>
              <a:gd name="connsiteX0" fmla="*/ 0 w 6755607"/>
              <a:gd name="connsiteY0" fmla="*/ 1197768 h 3400425"/>
              <a:gd name="connsiteX1" fmla="*/ 6755607 w 6755607"/>
              <a:gd name="connsiteY1" fmla="*/ 0 h 3400425"/>
              <a:gd name="connsiteX2" fmla="*/ 6755607 w 6755607"/>
              <a:gd name="connsiteY2" fmla="*/ 3400425 h 3400425"/>
              <a:gd name="connsiteX3" fmla="*/ 2382 w 6755607"/>
              <a:gd name="connsiteY3" fmla="*/ 3400425 h 3400425"/>
              <a:gd name="connsiteX4" fmla="*/ 0 w 6755607"/>
              <a:gd name="connsiteY4" fmla="*/ 1197768 h 340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55607" h="3400425">
                <a:moveTo>
                  <a:pt x="0" y="1197768"/>
                </a:moveTo>
                <a:lnTo>
                  <a:pt x="6755607" y="0"/>
                </a:lnTo>
                <a:lnTo>
                  <a:pt x="6755607" y="3400425"/>
                </a:lnTo>
                <a:lnTo>
                  <a:pt x="2382" y="3400425"/>
                </a:lnTo>
                <a:lnTo>
                  <a:pt x="0" y="1197768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2212847" y="2240280"/>
            <a:ext cx="6217920" cy="860400"/>
          </a:xfrm>
        </p:spPr>
        <p:txBody>
          <a:bodyPr/>
          <a:lstStyle>
            <a:lvl1pPr>
              <a:defRPr>
                <a:solidFill>
                  <a:srgbClr val="404040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/>
          </p:nvPr>
        </p:nvSpPr>
        <p:spPr>
          <a:xfrm>
            <a:off x="2212848" y="3220754"/>
            <a:ext cx="6217920" cy="645742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404040"/>
                </a:solidFill>
                <a:latin typeface="+mn-lt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rgbClr val="404040"/>
                </a:solidFill>
              </a:defRPr>
            </a:lvl2pPr>
            <a:lvl3pPr marL="0" indent="0" algn="l">
              <a:buNone/>
              <a:defRPr sz="1600">
                <a:solidFill>
                  <a:srgbClr val="404040"/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4158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 altern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392" y="5340096"/>
            <a:ext cx="987552" cy="1156968"/>
          </a:xfrm>
          <a:prstGeom prst="rect">
            <a:avLst/>
          </a:prstGeom>
        </p:spPr>
      </p:pic>
      <p:sp>
        <p:nvSpPr>
          <p:cNvPr id="3" name="Freeform 5"/>
          <p:cNvSpPr>
            <a:spLocks noChangeAspect="1"/>
          </p:cNvSpPr>
          <p:nvPr userDrawn="1"/>
        </p:nvSpPr>
        <p:spPr bwMode="gray">
          <a:xfrm rot="10800000">
            <a:off x="3277045" y="457200"/>
            <a:ext cx="5413248" cy="4570413"/>
          </a:xfrm>
          <a:custGeom>
            <a:avLst/>
            <a:gdLst>
              <a:gd name="connsiteX0" fmla="*/ 0 w 10000"/>
              <a:gd name="connsiteY0" fmla="*/ 0 h 9745"/>
              <a:gd name="connsiteX1" fmla="*/ 921 w 10000"/>
              <a:gd name="connsiteY1" fmla="*/ 9745 h 9745"/>
              <a:gd name="connsiteX2" fmla="*/ 10000 w 10000"/>
              <a:gd name="connsiteY2" fmla="*/ 7201 h 9745"/>
              <a:gd name="connsiteX3" fmla="*/ 10000 w 10000"/>
              <a:gd name="connsiteY3" fmla="*/ 0 h 9745"/>
              <a:gd name="connsiteX4" fmla="*/ 0 w 10000"/>
              <a:gd name="connsiteY4" fmla="*/ 0 h 9745"/>
              <a:gd name="connsiteX0" fmla="*/ 0 w 9079"/>
              <a:gd name="connsiteY0" fmla="*/ 0 h 10000"/>
              <a:gd name="connsiteX1" fmla="*/ 0 w 9079"/>
              <a:gd name="connsiteY1" fmla="*/ 10000 h 10000"/>
              <a:gd name="connsiteX2" fmla="*/ 9079 w 9079"/>
              <a:gd name="connsiteY2" fmla="*/ 7389 h 10000"/>
              <a:gd name="connsiteX3" fmla="*/ 9079 w 9079"/>
              <a:gd name="connsiteY3" fmla="*/ 0 h 10000"/>
              <a:gd name="connsiteX4" fmla="*/ 0 w 9079"/>
              <a:gd name="connsiteY4" fmla="*/ 0 h 10000"/>
              <a:gd name="connsiteX0" fmla="*/ 5 w 10000"/>
              <a:gd name="connsiteY0" fmla="*/ 2555 h 10000"/>
              <a:gd name="connsiteX1" fmla="*/ 0 w 10000"/>
              <a:gd name="connsiteY1" fmla="*/ 10000 h 10000"/>
              <a:gd name="connsiteX2" fmla="*/ 10000 w 10000"/>
              <a:gd name="connsiteY2" fmla="*/ 7389 h 10000"/>
              <a:gd name="connsiteX3" fmla="*/ 10000 w 10000"/>
              <a:gd name="connsiteY3" fmla="*/ 0 h 10000"/>
              <a:gd name="connsiteX4" fmla="*/ 5 w 10000"/>
              <a:gd name="connsiteY4" fmla="*/ 2555 h 10000"/>
              <a:gd name="connsiteX0" fmla="*/ 5 w 10000"/>
              <a:gd name="connsiteY0" fmla="*/ 0 h 7445"/>
              <a:gd name="connsiteX1" fmla="*/ 0 w 10000"/>
              <a:gd name="connsiteY1" fmla="*/ 7445 h 7445"/>
              <a:gd name="connsiteX2" fmla="*/ 10000 w 10000"/>
              <a:gd name="connsiteY2" fmla="*/ 4834 h 7445"/>
              <a:gd name="connsiteX3" fmla="*/ 10000 w 10000"/>
              <a:gd name="connsiteY3" fmla="*/ 7 h 7445"/>
              <a:gd name="connsiteX4" fmla="*/ 5 w 10000"/>
              <a:gd name="connsiteY4" fmla="*/ 0 h 7445"/>
              <a:gd name="connsiteX0" fmla="*/ 5 w 10000"/>
              <a:gd name="connsiteY0" fmla="*/ 0 h 10000"/>
              <a:gd name="connsiteX1" fmla="*/ 0 w 10000"/>
              <a:gd name="connsiteY1" fmla="*/ 10000 h 10000"/>
              <a:gd name="connsiteX2" fmla="*/ 8453 w 10000"/>
              <a:gd name="connsiteY2" fmla="*/ 7036 h 10000"/>
              <a:gd name="connsiteX3" fmla="*/ 10000 w 10000"/>
              <a:gd name="connsiteY3" fmla="*/ 9 h 10000"/>
              <a:gd name="connsiteX4" fmla="*/ 5 w 10000"/>
              <a:gd name="connsiteY4" fmla="*/ 0 h 10000"/>
              <a:gd name="connsiteX0" fmla="*/ 5 w 8453"/>
              <a:gd name="connsiteY0" fmla="*/ 4143 h 14143"/>
              <a:gd name="connsiteX1" fmla="*/ 0 w 8453"/>
              <a:gd name="connsiteY1" fmla="*/ 14143 h 14143"/>
              <a:gd name="connsiteX2" fmla="*/ 8453 w 8453"/>
              <a:gd name="connsiteY2" fmla="*/ 11179 h 14143"/>
              <a:gd name="connsiteX3" fmla="*/ 8453 w 8453"/>
              <a:gd name="connsiteY3" fmla="*/ 0 h 14143"/>
              <a:gd name="connsiteX4" fmla="*/ 5 w 8453"/>
              <a:gd name="connsiteY4" fmla="*/ 4143 h 14143"/>
              <a:gd name="connsiteX0" fmla="*/ 6 w 10000"/>
              <a:gd name="connsiteY0" fmla="*/ 0 h 10007"/>
              <a:gd name="connsiteX1" fmla="*/ 0 w 10000"/>
              <a:gd name="connsiteY1" fmla="*/ 10007 h 10007"/>
              <a:gd name="connsiteX2" fmla="*/ 10000 w 10000"/>
              <a:gd name="connsiteY2" fmla="*/ 7911 h 10007"/>
              <a:gd name="connsiteX3" fmla="*/ 10000 w 10000"/>
              <a:gd name="connsiteY3" fmla="*/ 7 h 10007"/>
              <a:gd name="connsiteX4" fmla="*/ 6 w 10000"/>
              <a:gd name="connsiteY4" fmla="*/ 0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7">
                <a:moveTo>
                  <a:pt x="6" y="0"/>
                </a:moveTo>
                <a:cubicBezTo>
                  <a:pt x="4" y="2358"/>
                  <a:pt x="2" y="7650"/>
                  <a:pt x="0" y="10007"/>
                </a:cubicBezTo>
                <a:lnTo>
                  <a:pt x="10000" y="7911"/>
                </a:lnTo>
                <a:lnTo>
                  <a:pt x="10000" y="7"/>
                </a:lnTo>
                <a:lnTo>
                  <a:pt x="6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557109" y="1677507"/>
            <a:ext cx="4901184" cy="860400"/>
          </a:xfrm>
        </p:spPr>
        <p:txBody>
          <a:bodyPr/>
          <a:lstStyle>
            <a:lvl1pPr>
              <a:defRPr>
                <a:solidFill>
                  <a:srgbClr val="404040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3557109" y="2685128"/>
            <a:ext cx="4901184" cy="645742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404040"/>
                </a:solidFill>
                <a:latin typeface="+mn-lt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rgbClr val="404040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162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 altern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392" y="5340096"/>
            <a:ext cx="987552" cy="1156968"/>
          </a:xfrm>
          <a:prstGeom prst="rect">
            <a:avLst/>
          </a:prstGeom>
        </p:spPr>
      </p:pic>
      <p:sp>
        <p:nvSpPr>
          <p:cNvPr id="8" name="Freeform 5"/>
          <p:cNvSpPr>
            <a:spLocks noChangeAspect="1"/>
          </p:cNvSpPr>
          <p:nvPr userDrawn="1"/>
        </p:nvSpPr>
        <p:spPr bwMode="gray">
          <a:xfrm rot="10800000">
            <a:off x="3277045" y="457200"/>
            <a:ext cx="5413248" cy="4570413"/>
          </a:xfrm>
          <a:custGeom>
            <a:avLst/>
            <a:gdLst>
              <a:gd name="connsiteX0" fmla="*/ 0 w 10000"/>
              <a:gd name="connsiteY0" fmla="*/ 0 h 9745"/>
              <a:gd name="connsiteX1" fmla="*/ 921 w 10000"/>
              <a:gd name="connsiteY1" fmla="*/ 9745 h 9745"/>
              <a:gd name="connsiteX2" fmla="*/ 10000 w 10000"/>
              <a:gd name="connsiteY2" fmla="*/ 7201 h 9745"/>
              <a:gd name="connsiteX3" fmla="*/ 10000 w 10000"/>
              <a:gd name="connsiteY3" fmla="*/ 0 h 9745"/>
              <a:gd name="connsiteX4" fmla="*/ 0 w 10000"/>
              <a:gd name="connsiteY4" fmla="*/ 0 h 9745"/>
              <a:gd name="connsiteX0" fmla="*/ 0 w 9079"/>
              <a:gd name="connsiteY0" fmla="*/ 0 h 10000"/>
              <a:gd name="connsiteX1" fmla="*/ 0 w 9079"/>
              <a:gd name="connsiteY1" fmla="*/ 10000 h 10000"/>
              <a:gd name="connsiteX2" fmla="*/ 9079 w 9079"/>
              <a:gd name="connsiteY2" fmla="*/ 7389 h 10000"/>
              <a:gd name="connsiteX3" fmla="*/ 9079 w 9079"/>
              <a:gd name="connsiteY3" fmla="*/ 0 h 10000"/>
              <a:gd name="connsiteX4" fmla="*/ 0 w 9079"/>
              <a:gd name="connsiteY4" fmla="*/ 0 h 10000"/>
              <a:gd name="connsiteX0" fmla="*/ 5 w 10000"/>
              <a:gd name="connsiteY0" fmla="*/ 2555 h 10000"/>
              <a:gd name="connsiteX1" fmla="*/ 0 w 10000"/>
              <a:gd name="connsiteY1" fmla="*/ 10000 h 10000"/>
              <a:gd name="connsiteX2" fmla="*/ 10000 w 10000"/>
              <a:gd name="connsiteY2" fmla="*/ 7389 h 10000"/>
              <a:gd name="connsiteX3" fmla="*/ 10000 w 10000"/>
              <a:gd name="connsiteY3" fmla="*/ 0 h 10000"/>
              <a:gd name="connsiteX4" fmla="*/ 5 w 10000"/>
              <a:gd name="connsiteY4" fmla="*/ 2555 h 10000"/>
              <a:gd name="connsiteX0" fmla="*/ 5 w 10000"/>
              <a:gd name="connsiteY0" fmla="*/ 0 h 7445"/>
              <a:gd name="connsiteX1" fmla="*/ 0 w 10000"/>
              <a:gd name="connsiteY1" fmla="*/ 7445 h 7445"/>
              <a:gd name="connsiteX2" fmla="*/ 10000 w 10000"/>
              <a:gd name="connsiteY2" fmla="*/ 4834 h 7445"/>
              <a:gd name="connsiteX3" fmla="*/ 10000 w 10000"/>
              <a:gd name="connsiteY3" fmla="*/ 7 h 7445"/>
              <a:gd name="connsiteX4" fmla="*/ 5 w 10000"/>
              <a:gd name="connsiteY4" fmla="*/ 0 h 7445"/>
              <a:gd name="connsiteX0" fmla="*/ 5 w 10000"/>
              <a:gd name="connsiteY0" fmla="*/ 0 h 10000"/>
              <a:gd name="connsiteX1" fmla="*/ 0 w 10000"/>
              <a:gd name="connsiteY1" fmla="*/ 10000 h 10000"/>
              <a:gd name="connsiteX2" fmla="*/ 8453 w 10000"/>
              <a:gd name="connsiteY2" fmla="*/ 7036 h 10000"/>
              <a:gd name="connsiteX3" fmla="*/ 10000 w 10000"/>
              <a:gd name="connsiteY3" fmla="*/ 9 h 10000"/>
              <a:gd name="connsiteX4" fmla="*/ 5 w 10000"/>
              <a:gd name="connsiteY4" fmla="*/ 0 h 10000"/>
              <a:gd name="connsiteX0" fmla="*/ 5 w 8453"/>
              <a:gd name="connsiteY0" fmla="*/ 4143 h 14143"/>
              <a:gd name="connsiteX1" fmla="*/ 0 w 8453"/>
              <a:gd name="connsiteY1" fmla="*/ 14143 h 14143"/>
              <a:gd name="connsiteX2" fmla="*/ 8453 w 8453"/>
              <a:gd name="connsiteY2" fmla="*/ 11179 h 14143"/>
              <a:gd name="connsiteX3" fmla="*/ 8453 w 8453"/>
              <a:gd name="connsiteY3" fmla="*/ 0 h 14143"/>
              <a:gd name="connsiteX4" fmla="*/ 5 w 8453"/>
              <a:gd name="connsiteY4" fmla="*/ 4143 h 14143"/>
              <a:gd name="connsiteX0" fmla="*/ 6 w 10000"/>
              <a:gd name="connsiteY0" fmla="*/ 0 h 10007"/>
              <a:gd name="connsiteX1" fmla="*/ 0 w 10000"/>
              <a:gd name="connsiteY1" fmla="*/ 10007 h 10007"/>
              <a:gd name="connsiteX2" fmla="*/ 10000 w 10000"/>
              <a:gd name="connsiteY2" fmla="*/ 7911 h 10007"/>
              <a:gd name="connsiteX3" fmla="*/ 10000 w 10000"/>
              <a:gd name="connsiteY3" fmla="*/ 7 h 10007"/>
              <a:gd name="connsiteX4" fmla="*/ 6 w 10000"/>
              <a:gd name="connsiteY4" fmla="*/ 0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7">
                <a:moveTo>
                  <a:pt x="6" y="0"/>
                </a:moveTo>
                <a:cubicBezTo>
                  <a:pt x="4" y="2358"/>
                  <a:pt x="2" y="7650"/>
                  <a:pt x="0" y="10007"/>
                </a:cubicBezTo>
                <a:lnTo>
                  <a:pt x="10000" y="7911"/>
                </a:lnTo>
                <a:lnTo>
                  <a:pt x="10000" y="7"/>
                </a:lnTo>
                <a:lnTo>
                  <a:pt x="6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557109" y="1677507"/>
            <a:ext cx="4901184" cy="860400"/>
          </a:xfrm>
        </p:spPr>
        <p:txBody>
          <a:bodyPr/>
          <a:lstStyle>
            <a:lvl1pPr>
              <a:defRPr>
                <a:solidFill>
                  <a:srgbClr val="404040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3557109" y="2685128"/>
            <a:ext cx="4901184" cy="645742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404040"/>
                </a:solidFill>
                <a:latin typeface="+mn-lt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rgbClr val="404040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16263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pproved question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79463"/>
            <a:ext cx="6753225" cy="34004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56" y="5879592"/>
            <a:ext cx="3780000" cy="618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392" y="5340096"/>
            <a:ext cx="987552" cy="1156968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886968" y="3258529"/>
            <a:ext cx="5943432" cy="64574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404040"/>
                </a:solidFill>
                <a:latin typeface="+mn-lt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rgbClr val="404040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886968" y="2288083"/>
            <a:ext cx="5943432" cy="860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04040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3587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pproved question t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57200"/>
            <a:ext cx="5413375" cy="45720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56" y="5879592"/>
            <a:ext cx="3780000" cy="618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392" y="5340096"/>
            <a:ext cx="987552" cy="1156968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86968" y="1799130"/>
            <a:ext cx="4643060" cy="860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04040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86968" y="2769576"/>
            <a:ext cx="4643060" cy="64574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404040"/>
                </a:solidFill>
                <a:latin typeface="+mn-lt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rgbClr val="404040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2940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Cover with beam (legac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 userDrawn="1"/>
        </p:nvGrpSpPr>
        <p:grpSpPr>
          <a:xfrm>
            <a:off x="-6532" y="2405084"/>
            <a:ext cx="9150532" cy="3349170"/>
            <a:chOff x="-6532" y="2405084"/>
            <a:chExt cx="9150532" cy="3349170"/>
          </a:xfrm>
        </p:grpSpPr>
        <p:sp>
          <p:nvSpPr>
            <p:cNvPr id="1032" name="Freeform 8"/>
            <p:cNvSpPr>
              <a:spLocks/>
            </p:cNvSpPr>
            <p:nvPr userDrawn="1"/>
          </p:nvSpPr>
          <p:spPr bwMode="gray">
            <a:xfrm>
              <a:off x="2273222" y="2405084"/>
              <a:ext cx="6870778" cy="2495225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bg1"/>
                </a:solidFill>
                <a:latin typeface="+mn-lt"/>
                <a:cs typeface="Arial" pitchFamily="34" charset="0"/>
              </a:endParaRPr>
            </a:p>
          </p:txBody>
        </p:sp>
        <p:pic>
          <p:nvPicPr>
            <p:cNvPr id="8" name="Picture 3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6532" y="4411503"/>
              <a:ext cx="2289891" cy="1342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12" y="777600"/>
            <a:ext cx="5524328" cy="8604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12" y="1753200"/>
            <a:ext cx="5524328" cy="968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10" name="Picture 9" descr="EY_Logo2.e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267712" y="5754254"/>
            <a:ext cx="989153" cy="749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7780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5600"/>
            <a:ext cx="8229600" cy="46989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87483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_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5598"/>
            <a:ext cx="8229600" cy="46989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  <a:lvl2pPr marL="0" indent="0">
              <a:buNone/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2pPr>
            <a:lvl3pPr marL="0" indent="0">
              <a:buNone/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3pPr>
            <a:lvl4pPr marL="0" indent="0">
              <a:buNone/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4pPr>
            <a:lvl5pPr marL="0" indent="0">
              <a:buNone/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91094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_no_first_level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5598"/>
            <a:ext cx="8229600" cy="46989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  <a:lvl2pPr marL="356616"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2pPr>
            <a:lvl3pPr marL="713232"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3pPr>
            <a:lvl4pPr marL="1069848"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4pPr>
            <a:lvl5pPr marL="1426464"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19011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9335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, 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45533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26464"/>
            <a:ext cx="4038600" cy="469106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26464"/>
            <a:ext cx="4038600" cy="469106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46428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21113"/>
            <a:ext cx="4042800" cy="399496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200" y="2121113"/>
            <a:ext cx="4042800" cy="399496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1426464"/>
            <a:ext cx="4042800" cy="640800"/>
          </a:xfrm>
          <a:prstGeom prst="rect">
            <a:avLst/>
          </a:prstGeom>
        </p:spPr>
        <p:txBody>
          <a:bodyPr anchor="t" anchorCtr="0"/>
          <a:lstStyle>
            <a:lvl1pPr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51200" y="1426464"/>
            <a:ext cx="4042800" cy="640800"/>
          </a:xfrm>
          <a:prstGeom prst="rect">
            <a:avLst/>
          </a:prstGeom>
        </p:spPr>
        <p:txBody>
          <a:bodyPr anchor="t" anchorCtr="0"/>
          <a:lstStyle>
            <a:lvl1pPr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9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ver with beam (legac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 userDrawn="1"/>
        </p:nvGrpSpPr>
        <p:grpSpPr>
          <a:xfrm>
            <a:off x="-6532" y="2405084"/>
            <a:ext cx="9150532" cy="3349170"/>
            <a:chOff x="-6532" y="2405084"/>
            <a:chExt cx="9150532" cy="3349170"/>
          </a:xfrm>
        </p:grpSpPr>
        <p:sp>
          <p:nvSpPr>
            <p:cNvPr id="1032" name="Freeform 8"/>
            <p:cNvSpPr>
              <a:spLocks/>
            </p:cNvSpPr>
            <p:nvPr userDrawn="1"/>
          </p:nvSpPr>
          <p:spPr bwMode="gray">
            <a:xfrm>
              <a:off x="2273222" y="2405084"/>
              <a:ext cx="6870778" cy="2495225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bg1"/>
                </a:solidFill>
                <a:latin typeface="+mn-lt"/>
                <a:cs typeface="Arial" pitchFamily="34" charset="0"/>
              </a:endParaRPr>
            </a:p>
          </p:txBody>
        </p:sp>
        <p:pic>
          <p:nvPicPr>
            <p:cNvPr id="8" name="Picture 3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6532" y="4411503"/>
              <a:ext cx="2289891" cy="1342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12" y="777600"/>
            <a:ext cx="5524328" cy="8604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12" y="1753200"/>
            <a:ext cx="5524328" cy="968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10" name="Picture 9" descr="EY_Logo2.e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267712" y="5754254"/>
            <a:ext cx="989153" cy="749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7780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5614" y="1024128"/>
            <a:ext cx="8229600" cy="1643063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000" b="1">
                <a:solidFill>
                  <a:schemeClr val="bg2"/>
                </a:solidFill>
                <a:latin typeface="+mn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6250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6" name="Freeform 5"/>
          <p:cNvSpPr>
            <a:spLocks/>
          </p:cNvSpPr>
          <p:nvPr userDrawn="1"/>
        </p:nvSpPr>
        <p:spPr bwMode="gray">
          <a:xfrm>
            <a:off x="457200" y="1042416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8329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6" name="Freeform 5"/>
          <p:cNvSpPr>
            <a:spLocks/>
          </p:cNvSpPr>
          <p:nvPr userDrawn="1"/>
        </p:nvSpPr>
        <p:spPr bwMode="gray">
          <a:xfrm>
            <a:off x="457200" y="1042416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08065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5" name="Freeform 5"/>
          <p:cNvSpPr>
            <a:spLocks/>
          </p:cNvSpPr>
          <p:nvPr userDrawn="1"/>
        </p:nvSpPr>
        <p:spPr bwMode="gray">
          <a:xfrm>
            <a:off x="457200" y="1033272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bg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08065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 January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1261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leg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5612" y="719139"/>
            <a:ext cx="3506400" cy="5210062"/>
          </a:xfrm>
          <a:prstGeom prst="rect">
            <a:avLst/>
          </a:prstGeom>
        </p:spPr>
        <p:txBody>
          <a:bodyPr/>
          <a:lstStyle>
            <a:lvl1pPr marL="0" indent="0" algn="l" defTabSz="995363" rtl="0" fontAlgn="base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SzPct val="100000"/>
              <a:buNone/>
              <a:defRPr lang="en-US" sz="1200" kern="1200" noProof="0" dirty="0" smtClean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1pPr>
            <a:lvl2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900" b="1" kern="1200" noProof="0" dirty="0" smtClean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2pPr>
            <a:lvl3pPr marL="176213" indent="-1762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900" b="1" kern="1200" noProof="0" dirty="0" smtClean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3pPr>
            <a:lvl4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800" kern="1200" noProof="0" dirty="0" smtClean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4pPr>
            <a:lvl5pPr marL="188913" indent="-1889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800" kern="1200" noProof="0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193976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803728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0361" y="5340096"/>
            <a:ext cx="987552" cy="1156968"/>
          </a:xfrm>
          <a:prstGeom prst="rect">
            <a:avLst/>
          </a:prstGeom>
        </p:spPr>
      </p:pic>
      <p:sp>
        <p:nvSpPr>
          <p:cNvPr id="16" name="Rectangle 1"/>
          <p:cNvSpPr>
            <a:spLocks noChangeAspect="1"/>
          </p:cNvSpPr>
          <p:nvPr userDrawn="1"/>
        </p:nvSpPr>
        <p:spPr>
          <a:xfrm>
            <a:off x="1932781" y="777240"/>
            <a:ext cx="6755607" cy="3400425"/>
          </a:xfrm>
          <a:custGeom>
            <a:avLst/>
            <a:gdLst>
              <a:gd name="connsiteX0" fmla="*/ 0 w 6753225"/>
              <a:gd name="connsiteY0" fmla="*/ 0 h 3400425"/>
              <a:gd name="connsiteX1" fmla="*/ 6753225 w 6753225"/>
              <a:gd name="connsiteY1" fmla="*/ 0 h 3400425"/>
              <a:gd name="connsiteX2" fmla="*/ 6753225 w 6753225"/>
              <a:gd name="connsiteY2" fmla="*/ 3400425 h 3400425"/>
              <a:gd name="connsiteX3" fmla="*/ 0 w 6753225"/>
              <a:gd name="connsiteY3" fmla="*/ 3400425 h 3400425"/>
              <a:gd name="connsiteX4" fmla="*/ 0 w 6753225"/>
              <a:gd name="connsiteY4" fmla="*/ 0 h 3400425"/>
              <a:gd name="connsiteX0" fmla="*/ 0 w 6755607"/>
              <a:gd name="connsiteY0" fmla="*/ 1197768 h 3400425"/>
              <a:gd name="connsiteX1" fmla="*/ 6755607 w 6755607"/>
              <a:gd name="connsiteY1" fmla="*/ 0 h 3400425"/>
              <a:gd name="connsiteX2" fmla="*/ 6755607 w 6755607"/>
              <a:gd name="connsiteY2" fmla="*/ 3400425 h 3400425"/>
              <a:gd name="connsiteX3" fmla="*/ 2382 w 6755607"/>
              <a:gd name="connsiteY3" fmla="*/ 3400425 h 3400425"/>
              <a:gd name="connsiteX4" fmla="*/ 0 w 6755607"/>
              <a:gd name="connsiteY4" fmla="*/ 1197768 h 340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55607" h="3400425">
                <a:moveTo>
                  <a:pt x="0" y="1197768"/>
                </a:moveTo>
                <a:lnTo>
                  <a:pt x="6755607" y="0"/>
                </a:lnTo>
                <a:lnTo>
                  <a:pt x="6755607" y="3400425"/>
                </a:lnTo>
                <a:lnTo>
                  <a:pt x="2382" y="3400425"/>
                </a:lnTo>
                <a:lnTo>
                  <a:pt x="0" y="1197768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2212847" y="2240280"/>
            <a:ext cx="6217920" cy="860400"/>
          </a:xfrm>
        </p:spPr>
        <p:txBody>
          <a:bodyPr/>
          <a:lstStyle>
            <a:lvl1pPr>
              <a:defRPr>
                <a:solidFill>
                  <a:srgbClr val="404040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/>
          </p:nvPr>
        </p:nvSpPr>
        <p:spPr>
          <a:xfrm>
            <a:off x="2212848" y="3220754"/>
            <a:ext cx="6217920" cy="645742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404040"/>
                </a:solidFill>
                <a:latin typeface="+mn-lt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rgbClr val="404040"/>
                </a:solidFill>
              </a:defRPr>
            </a:lvl2pPr>
            <a:lvl3pPr marL="0" indent="0" algn="l">
              <a:buNone/>
              <a:defRPr sz="1600">
                <a:solidFill>
                  <a:srgbClr val="404040"/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1"/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 altern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0361" y="5340096"/>
            <a:ext cx="987552" cy="1156968"/>
          </a:xfrm>
          <a:prstGeom prst="rect">
            <a:avLst/>
          </a:prstGeom>
        </p:spPr>
      </p:pic>
      <p:sp>
        <p:nvSpPr>
          <p:cNvPr id="7" name="Freeform 5"/>
          <p:cNvSpPr>
            <a:spLocks noChangeAspect="1"/>
          </p:cNvSpPr>
          <p:nvPr userDrawn="1"/>
        </p:nvSpPr>
        <p:spPr bwMode="gray">
          <a:xfrm rot="10800000">
            <a:off x="3277045" y="457200"/>
            <a:ext cx="5413248" cy="4570413"/>
          </a:xfrm>
          <a:custGeom>
            <a:avLst/>
            <a:gdLst>
              <a:gd name="connsiteX0" fmla="*/ 0 w 10000"/>
              <a:gd name="connsiteY0" fmla="*/ 0 h 9745"/>
              <a:gd name="connsiteX1" fmla="*/ 921 w 10000"/>
              <a:gd name="connsiteY1" fmla="*/ 9745 h 9745"/>
              <a:gd name="connsiteX2" fmla="*/ 10000 w 10000"/>
              <a:gd name="connsiteY2" fmla="*/ 7201 h 9745"/>
              <a:gd name="connsiteX3" fmla="*/ 10000 w 10000"/>
              <a:gd name="connsiteY3" fmla="*/ 0 h 9745"/>
              <a:gd name="connsiteX4" fmla="*/ 0 w 10000"/>
              <a:gd name="connsiteY4" fmla="*/ 0 h 9745"/>
              <a:gd name="connsiteX0" fmla="*/ 0 w 9079"/>
              <a:gd name="connsiteY0" fmla="*/ 0 h 10000"/>
              <a:gd name="connsiteX1" fmla="*/ 0 w 9079"/>
              <a:gd name="connsiteY1" fmla="*/ 10000 h 10000"/>
              <a:gd name="connsiteX2" fmla="*/ 9079 w 9079"/>
              <a:gd name="connsiteY2" fmla="*/ 7389 h 10000"/>
              <a:gd name="connsiteX3" fmla="*/ 9079 w 9079"/>
              <a:gd name="connsiteY3" fmla="*/ 0 h 10000"/>
              <a:gd name="connsiteX4" fmla="*/ 0 w 9079"/>
              <a:gd name="connsiteY4" fmla="*/ 0 h 10000"/>
              <a:gd name="connsiteX0" fmla="*/ 5 w 10000"/>
              <a:gd name="connsiteY0" fmla="*/ 2555 h 10000"/>
              <a:gd name="connsiteX1" fmla="*/ 0 w 10000"/>
              <a:gd name="connsiteY1" fmla="*/ 10000 h 10000"/>
              <a:gd name="connsiteX2" fmla="*/ 10000 w 10000"/>
              <a:gd name="connsiteY2" fmla="*/ 7389 h 10000"/>
              <a:gd name="connsiteX3" fmla="*/ 10000 w 10000"/>
              <a:gd name="connsiteY3" fmla="*/ 0 h 10000"/>
              <a:gd name="connsiteX4" fmla="*/ 5 w 10000"/>
              <a:gd name="connsiteY4" fmla="*/ 2555 h 10000"/>
              <a:gd name="connsiteX0" fmla="*/ 5 w 10000"/>
              <a:gd name="connsiteY0" fmla="*/ 0 h 7445"/>
              <a:gd name="connsiteX1" fmla="*/ 0 w 10000"/>
              <a:gd name="connsiteY1" fmla="*/ 7445 h 7445"/>
              <a:gd name="connsiteX2" fmla="*/ 10000 w 10000"/>
              <a:gd name="connsiteY2" fmla="*/ 4834 h 7445"/>
              <a:gd name="connsiteX3" fmla="*/ 10000 w 10000"/>
              <a:gd name="connsiteY3" fmla="*/ 7 h 7445"/>
              <a:gd name="connsiteX4" fmla="*/ 5 w 10000"/>
              <a:gd name="connsiteY4" fmla="*/ 0 h 7445"/>
              <a:gd name="connsiteX0" fmla="*/ 5 w 10000"/>
              <a:gd name="connsiteY0" fmla="*/ 0 h 10000"/>
              <a:gd name="connsiteX1" fmla="*/ 0 w 10000"/>
              <a:gd name="connsiteY1" fmla="*/ 10000 h 10000"/>
              <a:gd name="connsiteX2" fmla="*/ 8453 w 10000"/>
              <a:gd name="connsiteY2" fmla="*/ 7036 h 10000"/>
              <a:gd name="connsiteX3" fmla="*/ 10000 w 10000"/>
              <a:gd name="connsiteY3" fmla="*/ 9 h 10000"/>
              <a:gd name="connsiteX4" fmla="*/ 5 w 10000"/>
              <a:gd name="connsiteY4" fmla="*/ 0 h 10000"/>
              <a:gd name="connsiteX0" fmla="*/ 5 w 8453"/>
              <a:gd name="connsiteY0" fmla="*/ 4143 h 14143"/>
              <a:gd name="connsiteX1" fmla="*/ 0 w 8453"/>
              <a:gd name="connsiteY1" fmla="*/ 14143 h 14143"/>
              <a:gd name="connsiteX2" fmla="*/ 8453 w 8453"/>
              <a:gd name="connsiteY2" fmla="*/ 11179 h 14143"/>
              <a:gd name="connsiteX3" fmla="*/ 8453 w 8453"/>
              <a:gd name="connsiteY3" fmla="*/ 0 h 14143"/>
              <a:gd name="connsiteX4" fmla="*/ 5 w 8453"/>
              <a:gd name="connsiteY4" fmla="*/ 4143 h 14143"/>
              <a:gd name="connsiteX0" fmla="*/ 6 w 10000"/>
              <a:gd name="connsiteY0" fmla="*/ 0 h 10007"/>
              <a:gd name="connsiteX1" fmla="*/ 0 w 10000"/>
              <a:gd name="connsiteY1" fmla="*/ 10007 h 10007"/>
              <a:gd name="connsiteX2" fmla="*/ 10000 w 10000"/>
              <a:gd name="connsiteY2" fmla="*/ 7911 h 10007"/>
              <a:gd name="connsiteX3" fmla="*/ 10000 w 10000"/>
              <a:gd name="connsiteY3" fmla="*/ 7 h 10007"/>
              <a:gd name="connsiteX4" fmla="*/ 6 w 10000"/>
              <a:gd name="connsiteY4" fmla="*/ 0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7">
                <a:moveTo>
                  <a:pt x="6" y="0"/>
                </a:moveTo>
                <a:cubicBezTo>
                  <a:pt x="4" y="2358"/>
                  <a:pt x="2" y="7650"/>
                  <a:pt x="0" y="10007"/>
                </a:cubicBezTo>
                <a:lnTo>
                  <a:pt x="10000" y="7911"/>
                </a:lnTo>
                <a:lnTo>
                  <a:pt x="10000" y="7"/>
                </a:lnTo>
                <a:lnTo>
                  <a:pt x="6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3557109" y="1677507"/>
            <a:ext cx="4937760" cy="860400"/>
          </a:xfrm>
        </p:spPr>
        <p:txBody>
          <a:bodyPr/>
          <a:lstStyle>
            <a:lvl1pPr>
              <a:defRPr>
                <a:solidFill>
                  <a:srgbClr val="404040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3557109" y="2685128"/>
            <a:ext cx="4937760" cy="645742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404040"/>
                </a:solidFill>
                <a:latin typeface="+mn-lt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rgbClr val="404040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162635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pproved question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0361" y="5340096"/>
            <a:ext cx="987552" cy="115696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56" y="5879592"/>
            <a:ext cx="3780000" cy="618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77240"/>
            <a:ext cx="6753225" cy="3400425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88191" y="3258529"/>
            <a:ext cx="5943432" cy="64574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  <a:latin typeface="+mn-lt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rgbClr val="FFFFFF"/>
                </a:solidFill>
              </a:defRPr>
            </a:lvl2pPr>
            <a:lvl3pPr marL="0" indent="0" algn="l">
              <a:buNone/>
              <a:defRPr sz="1600">
                <a:solidFill>
                  <a:srgbClr val="FFFFFF"/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888191" y="2288083"/>
            <a:ext cx="5943432" cy="860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358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32775" cy="860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5598"/>
            <a:ext cx="8229600" cy="4698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  <a:lvl2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2pPr>
            <a:lvl3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3pPr>
            <a:lvl4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pproved question t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57200"/>
            <a:ext cx="5413375" cy="45720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0361" y="5340096"/>
            <a:ext cx="987552" cy="115696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56" y="5879592"/>
            <a:ext cx="3780000" cy="61875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86968" y="1799130"/>
            <a:ext cx="4643060" cy="860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86968" y="2769576"/>
            <a:ext cx="4643060" cy="64574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  <a:latin typeface="+mn-lt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rgbClr val="404040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2940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Cover with beam (legac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-762" y="2405185"/>
            <a:ext cx="9144762" cy="3345197"/>
            <a:chOff x="-762" y="2405185"/>
            <a:chExt cx="9144762" cy="3345197"/>
          </a:xfrm>
        </p:grpSpPr>
        <p:sp>
          <p:nvSpPr>
            <p:cNvPr id="9" name="Freeform 8"/>
            <p:cNvSpPr>
              <a:spLocks/>
            </p:cNvSpPr>
            <p:nvPr userDrawn="1"/>
          </p:nvSpPr>
          <p:spPr bwMode="gray">
            <a:xfrm>
              <a:off x="2273498" y="2405185"/>
              <a:ext cx="6870502" cy="2495124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bg1"/>
                </a:solidFill>
              </a:endParaRPr>
            </a:p>
          </p:txBody>
        </p:sp>
        <p:pic>
          <p:nvPicPr>
            <p:cNvPr id="11" name="Picture 4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black">
            <a:xfrm>
              <a:off x="-762" y="4411632"/>
              <a:ext cx="2283067" cy="133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12" y="777600"/>
            <a:ext cx="5524328" cy="8604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12" y="1753200"/>
            <a:ext cx="5524328" cy="968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12" y="5751576"/>
            <a:ext cx="989153" cy="749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77800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5600"/>
            <a:ext cx="8229600" cy="46989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_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5598"/>
            <a:ext cx="8229600" cy="4698977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  <a:lvl2pPr marL="0" indent="0">
              <a:buNone/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2pPr>
            <a:lvl3pPr marL="0" indent="0">
              <a:buNone/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3pPr>
            <a:lvl4pPr marL="0" indent="0">
              <a:buNone/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4pPr>
            <a:lvl5pPr marL="0" indent="0">
              <a:buNone/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1094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_no_first_level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5598"/>
            <a:ext cx="8229600" cy="4698977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  <a:lvl2pPr marL="356616"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2pPr>
            <a:lvl3pPr marL="713232"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3pPr>
            <a:lvl4pPr marL="1069848"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4pPr>
            <a:lvl5pPr marL="1426464"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90115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, 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739774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26464"/>
            <a:ext cx="4038600" cy="4691061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26464"/>
            <a:ext cx="4038600" cy="4691061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21113"/>
            <a:ext cx="4042800" cy="39949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200" y="2121113"/>
            <a:ext cx="4042800" cy="39949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1426464"/>
            <a:ext cx="4042800" cy="640800"/>
          </a:xfrm>
        </p:spPr>
        <p:txBody>
          <a:bodyPr anchor="t" anchorCtr="0"/>
          <a:lstStyle>
            <a:lvl1pPr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51200" y="1426464"/>
            <a:ext cx="4042800" cy="640800"/>
          </a:xfrm>
        </p:spPr>
        <p:txBody>
          <a:bodyPr anchor="t" anchorCtr="0"/>
          <a:lstStyle>
            <a:lvl1pPr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5614" y="1025525"/>
            <a:ext cx="8229600" cy="164306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000" b="1">
                <a:solidFill>
                  <a:schemeClr val="bg2"/>
                </a:solidFill>
                <a:latin typeface="+mn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3011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_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32775" cy="860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5598"/>
            <a:ext cx="8229600" cy="46989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  <a:lvl2pPr marL="0" indent="0">
              <a:buNone/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2pPr>
            <a:lvl3pPr marL="0" indent="0">
              <a:buNone/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3pPr>
            <a:lvl4pPr marL="0" indent="0">
              <a:buNone/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4pPr>
            <a:lvl5pPr marL="0" indent="0">
              <a:buNone/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315184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6" name="Freeform 5"/>
          <p:cNvSpPr>
            <a:spLocks/>
          </p:cNvSpPr>
          <p:nvPr userDrawn="1"/>
        </p:nvSpPr>
        <p:spPr bwMode="gray">
          <a:xfrm>
            <a:off x="457200" y="1042416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bg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9408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6" name="Freeform 5"/>
          <p:cNvSpPr>
            <a:spLocks/>
          </p:cNvSpPr>
          <p:nvPr userDrawn="1"/>
        </p:nvSpPr>
        <p:spPr bwMode="gray">
          <a:xfrm>
            <a:off x="457200" y="1042416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bg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864780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5" name="Freeform 5"/>
          <p:cNvSpPr>
            <a:spLocks/>
          </p:cNvSpPr>
          <p:nvPr userDrawn="1"/>
        </p:nvSpPr>
        <p:spPr bwMode="gray">
          <a:xfrm>
            <a:off x="457200" y="1040400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bg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864780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68083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leg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5612" y="719139"/>
            <a:ext cx="3506400" cy="5210062"/>
          </a:xfrm>
        </p:spPr>
        <p:txBody>
          <a:bodyPr/>
          <a:lstStyle>
            <a:lvl1pPr marL="0" indent="0" algn="l" defTabSz="995363" rtl="0" fontAlgn="base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SzPct val="100000"/>
              <a:buNone/>
              <a:defRPr lang="en-US" sz="1200" kern="1200" noProof="0" dirty="0" smtClean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1pPr>
            <a:lvl2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900" b="1" kern="1200" noProof="0" dirty="0" smtClean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2pPr>
            <a:lvl3pPr marL="176213" indent="-1762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900" b="1" kern="1200" noProof="0" dirty="0" smtClean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3pPr>
            <a:lvl4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800" kern="1200" noProof="0" dirty="0" smtClean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4pPr>
            <a:lvl5pPr marL="188913" indent="-1889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800" kern="1200" noProof="0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000777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671896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392" y="5340096"/>
            <a:ext cx="987552" cy="1156968"/>
          </a:xfrm>
          <a:prstGeom prst="rect">
            <a:avLst/>
          </a:prstGeom>
        </p:spPr>
      </p:pic>
      <p:sp>
        <p:nvSpPr>
          <p:cNvPr id="16" name="Rectangle 1"/>
          <p:cNvSpPr>
            <a:spLocks noChangeAspect="1"/>
          </p:cNvSpPr>
          <p:nvPr userDrawn="1"/>
        </p:nvSpPr>
        <p:spPr>
          <a:xfrm>
            <a:off x="1932781" y="777240"/>
            <a:ext cx="6755607" cy="3400425"/>
          </a:xfrm>
          <a:custGeom>
            <a:avLst/>
            <a:gdLst>
              <a:gd name="connsiteX0" fmla="*/ 0 w 6753225"/>
              <a:gd name="connsiteY0" fmla="*/ 0 h 3400425"/>
              <a:gd name="connsiteX1" fmla="*/ 6753225 w 6753225"/>
              <a:gd name="connsiteY1" fmla="*/ 0 h 3400425"/>
              <a:gd name="connsiteX2" fmla="*/ 6753225 w 6753225"/>
              <a:gd name="connsiteY2" fmla="*/ 3400425 h 3400425"/>
              <a:gd name="connsiteX3" fmla="*/ 0 w 6753225"/>
              <a:gd name="connsiteY3" fmla="*/ 3400425 h 3400425"/>
              <a:gd name="connsiteX4" fmla="*/ 0 w 6753225"/>
              <a:gd name="connsiteY4" fmla="*/ 0 h 3400425"/>
              <a:gd name="connsiteX0" fmla="*/ 0 w 6755607"/>
              <a:gd name="connsiteY0" fmla="*/ 1197768 h 3400425"/>
              <a:gd name="connsiteX1" fmla="*/ 6755607 w 6755607"/>
              <a:gd name="connsiteY1" fmla="*/ 0 h 3400425"/>
              <a:gd name="connsiteX2" fmla="*/ 6755607 w 6755607"/>
              <a:gd name="connsiteY2" fmla="*/ 3400425 h 3400425"/>
              <a:gd name="connsiteX3" fmla="*/ 2382 w 6755607"/>
              <a:gd name="connsiteY3" fmla="*/ 3400425 h 3400425"/>
              <a:gd name="connsiteX4" fmla="*/ 0 w 6755607"/>
              <a:gd name="connsiteY4" fmla="*/ 1197768 h 340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55607" h="3400425">
                <a:moveTo>
                  <a:pt x="0" y="1197768"/>
                </a:moveTo>
                <a:lnTo>
                  <a:pt x="6755607" y="0"/>
                </a:lnTo>
                <a:lnTo>
                  <a:pt x="6755607" y="3400425"/>
                </a:lnTo>
                <a:lnTo>
                  <a:pt x="2382" y="3400425"/>
                </a:lnTo>
                <a:lnTo>
                  <a:pt x="0" y="1197768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2212847" y="2240280"/>
            <a:ext cx="6217920" cy="860400"/>
          </a:xfrm>
        </p:spPr>
        <p:txBody>
          <a:bodyPr/>
          <a:lstStyle>
            <a:lvl1pPr>
              <a:defRPr>
                <a:solidFill>
                  <a:srgbClr val="404040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/>
          </p:nvPr>
        </p:nvSpPr>
        <p:spPr>
          <a:xfrm>
            <a:off x="2212848" y="3220754"/>
            <a:ext cx="6217920" cy="645742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404040"/>
                </a:solidFill>
                <a:latin typeface="+mn-lt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rgbClr val="404040"/>
                </a:solidFill>
              </a:defRPr>
            </a:lvl2pPr>
            <a:lvl3pPr marL="0" indent="0" algn="l">
              <a:buNone/>
              <a:defRPr sz="1600">
                <a:solidFill>
                  <a:srgbClr val="404040"/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 altern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392" y="5340096"/>
            <a:ext cx="987552" cy="1156968"/>
          </a:xfrm>
          <a:prstGeom prst="rect">
            <a:avLst/>
          </a:prstGeom>
        </p:spPr>
      </p:pic>
      <p:sp>
        <p:nvSpPr>
          <p:cNvPr id="13" name="Freeform 5"/>
          <p:cNvSpPr>
            <a:spLocks noChangeAspect="1"/>
          </p:cNvSpPr>
          <p:nvPr userDrawn="1"/>
        </p:nvSpPr>
        <p:spPr bwMode="gray">
          <a:xfrm rot="10800000">
            <a:off x="3277045" y="457200"/>
            <a:ext cx="5413248" cy="4570413"/>
          </a:xfrm>
          <a:custGeom>
            <a:avLst/>
            <a:gdLst>
              <a:gd name="connsiteX0" fmla="*/ 0 w 10000"/>
              <a:gd name="connsiteY0" fmla="*/ 0 h 9745"/>
              <a:gd name="connsiteX1" fmla="*/ 921 w 10000"/>
              <a:gd name="connsiteY1" fmla="*/ 9745 h 9745"/>
              <a:gd name="connsiteX2" fmla="*/ 10000 w 10000"/>
              <a:gd name="connsiteY2" fmla="*/ 7201 h 9745"/>
              <a:gd name="connsiteX3" fmla="*/ 10000 w 10000"/>
              <a:gd name="connsiteY3" fmla="*/ 0 h 9745"/>
              <a:gd name="connsiteX4" fmla="*/ 0 w 10000"/>
              <a:gd name="connsiteY4" fmla="*/ 0 h 9745"/>
              <a:gd name="connsiteX0" fmla="*/ 0 w 9079"/>
              <a:gd name="connsiteY0" fmla="*/ 0 h 10000"/>
              <a:gd name="connsiteX1" fmla="*/ 0 w 9079"/>
              <a:gd name="connsiteY1" fmla="*/ 10000 h 10000"/>
              <a:gd name="connsiteX2" fmla="*/ 9079 w 9079"/>
              <a:gd name="connsiteY2" fmla="*/ 7389 h 10000"/>
              <a:gd name="connsiteX3" fmla="*/ 9079 w 9079"/>
              <a:gd name="connsiteY3" fmla="*/ 0 h 10000"/>
              <a:gd name="connsiteX4" fmla="*/ 0 w 9079"/>
              <a:gd name="connsiteY4" fmla="*/ 0 h 10000"/>
              <a:gd name="connsiteX0" fmla="*/ 5 w 10000"/>
              <a:gd name="connsiteY0" fmla="*/ 2555 h 10000"/>
              <a:gd name="connsiteX1" fmla="*/ 0 w 10000"/>
              <a:gd name="connsiteY1" fmla="*/ 10000 h 10000"/>
              <a:gd name="connsiteX2" fmla="*/ 10000 w 10000"/>
              <a:gd name="connsiteY2" fmla="*/ 7389 h 10000"/>
              <a:gd name="connsiteX3" fmla="*/ 10000 w 10000"/>
              <a:gd name="connsiteY3" fmla="*/ 0 h 10000"/>
              <a:gd name="connsiteX4" fmla="*/ 5 w 10000"/>
              <a:gd name="connsiteY4" fmla="*/ 2555 h 10000"/>
              <a:gd name="connsiteX0" fmla="*/ 5 w 10000"/>
              <a:gd name="connsiteY0" fmla="*/ 0 h 7445"/>
              <a:gd name="connsiteX1" fmla="*/ 0 w 10000"/>
              <a:gd name="connsiteY1" fmla="*/ 7445 h 7445"/>
              <a:gd name="connsiteX2" fmla="*/ 10000 w 10000"/>
              <a:gd name="connsiteY2" fmla="*/ 4834 h 7445"/>
              <a:gd name="connsiteX3" fmla="*/ 10000 w 10000"/>
              <a:gd name="connsiteY3" fmla="*/ 7 h 7445"/>
              <a:gd name="connsiteX4" fmla="*/ 5 w 10000"/>
              <a:gd name="connsiteY4" fmla="*/ 0 h 7445"/>
              <a:gd name="connsiteX0" fmla="*/ 5 w 10000"/>
              <a:gd name="connsiteY0" fmla="*/ 0 h 10000"/>
              <a:gd name="connsiteX1" fmla="*/ 0 w 10000"/>
              <a:gd name="connsiteY1" fmla="*/ 10000 h 10000"/>
              <a:gd name="connsiteX2" fmla="*/ 8453 w 10000"/>
              <a:gd name="connsiteY2" fmla="*/ 7036 h 10000"/>
              <a:gd name="connsiteX3" fmla="*/ 10000 w 10000"/>
              <a:gd name="connsiteY3" fmla="*/ 9 h 10000"/>
              <a:gd name="connsiteX4" fmla="*/ 5 w 10000"/>
              <a:gd name="connsiteY4" fmla="*/ 0 h 10000"/>
              <a:gd name="connsiteX0" fmla="*/ 5 w 8453"/>
              <a:gd name="connsiteY0" fmla="*/ 4143 h 14143"/>
              <a:gd name="connsiteX1" fmla="*/ 0 w 8453"/>
              <a:gd name="connsiteY1" fmla="*/ 14143 h 14143"/>
              <a:gd name="connsiteX2" fmla="*/ 8453 w 8453"/>
              <a:gd name="connsiteY2" fmla="*/ 11179 h 14143"/>
              <a:gd name="connsiteX3" fmla="*/ 8453 w 8453"/>
              <a:gd name="connsiteY3" fmla="*/ 0 h 14143"/>
              <a:gd name="connsiteX4" fmla="*/ 5 w 8453"/>
              <a:gd name="connsiteY4" fmla="*/ 4143 h 14143"/>
              <a:gd name="connsiteX0" fmla="*/ 6 w 10000"/>
              <a:gd name="connsiteY0" fmla="*/ 0 h 10007"/>
              <a:gd name="connsiteX1" fmla="*/ 0 w 10000"/>
              <a:gd name="connsiteY1" fmla="*/ 10007 h 10007"/>
              <a:gd name="connsiteX2" fmla="*/ 10000 w 10000"/>
              <a:gd name="connsiteY2" fmla="*/ 7911 h 10007"/>
              <a:gd name="connsiteX3" fmla="*/ 10000 w 10000"/>
              <a:gd name="connsiteY3" fmla="*/ 7 h 10007"/>
              <a:gd name="connsiteX4" fmla="*/ 6 w 10000"/>
              <a:gd name="connsiteY4" fmla="*/ 0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7">
                <a:moveTo>
                  <a:pt x="6" y="0"/>
                </a:moveTo>
                <a:cubicBezTo>
                  <a:pt x="4" y="2358"/>
                  <a:pt x="2" y="7650"/>
                  <a:pt x="0" y="10007"/>
                </a:cubicBezTo>
                <a:lnTo>
                  <a:pt x="10000" y="7911"/>
                </a:lnTo>
                <a:lnTo>
                  <a:pt x="10000" y="7"/>
                </a:lnTo>
                <a:lnTo>
                  <a:pt x="6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557109" y="1677507"/>
            <a:ext cx="4901184" cy="860400"/>
          </a:xfrm>
        </p:spPr>
        <p:txBody>
          <a:bodyPr/>
          <a:lstStyle>
            <a:lvl1pPr>
              <a:defRPr>
                <a:solidFill>
                  <a:srgbClr val="404040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557109" y="2685128"/>
            <a:ext cx="4901184" cy="645742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404040"/>
                </a:solidFill>
                <a:latin typeface="+mn-lt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rgbClr val="404040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162635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pproved question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79463"/>
            <a:ext cx="6753225" cy="34004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392" y="5340096"/>
            <a:ext cx="987552" cy="115696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56" y="5879592"/>
            <a:ext cx="3780000" cy="618750"/>
          </a:xfrm>
          <a:prstGeom prst="rect">
            <a:avLst/>
          </a:prstGeom>
        </p:spPr>
      </p:pic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86968" y="3258529"/>
            <a:ext cx="5943432" cy="64574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  <a:latin typeface="+mn-lt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rgbClr val="404040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86968" y="2288083"/>
            <a:ext cx="5943432" cy="860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35871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pproved question t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57200"/>
            <a:ext cx="5413375" cy="4572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56" y="5879592"/>
            <a:ext cx="3780000" cy="6187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392" y="5340096"/>
            <a:ext cx="987552" cy="1156968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886968" y="1799130"/>
            <a:ext cx="4643060" cy="860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86968" y="2769576"/>
            <a:ext cx="4643060" cy="64574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  <a:latin typeface="+mn-lt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rgbClr val="404040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294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_no_first_level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32775" cy="860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5598"/>
            <a:ext cx="8229600" cy="46989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  <a:lvl2pPr marL="356616"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2pPr>
            <a:lvl3pPr marL="713232"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3pPr>
            <a:lvl4pPr marL="1069848"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4pPr>
            <a:lvl5pPr marL="1426464"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545405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Cover with beam (legac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-762" y="2405185"/>
            <a:ext cx="9144762" cy="3345197"/>
            <a:chOff x="-762" y="2405185"/>
            <a:chExt cx="9144762" cy="3345197"/>
          </a:xfrm>
        </p:grpSpPr>
        <p:sp>
          <p:nvSpPr>
            <p:cNvPr id="9" name="Freeform 8"/>
            <p:cNvSpPr>
              <a:spLocks/>
            </p:cNvSpPr>
            <p:nvPr userDrawn="1"/>
          </p:nvSpPr>
          <p:spPr bwMode="gray">
            <a:xfrm>
              <a:off x="2273498" y="2405185"/>
              <a:ext cx="6870502" cy="2495124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bg1"/>
                </a:solidFill>
              </a:endParaRPr>
            </a:p>
          </p:txBody>
        </p:sp>
        <p:pic>
          <p:nvPicPr>
            <p:cNvPr id="11" name="Picture 4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black">
            <a:xfrm>
              <a:off x="-762" y="4411632"/>
              <a:ext cx="2283067" cy="133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12" y="777600"/>
            <a:ext cx="5524328" cy="8604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12" y="1753200"/>
            <a:ext cx="5524328" cy="968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12" y="5751576"/>
            <a:ext cx="989153" cy="749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77800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_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5598"/>
            <a:ext cx="8229600" cy="4698977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  <a:lvl2pPr marL="0" indent="0">
              <a:buNone/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2pPr>
            <a:lvl3pPr marL="0" indent="0">
              <a:buNone/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3pPr>
            <a:lvl4pPr marL="0" indent="0">
              <a:buNone/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4pPr>
            <a:lvl5pPr marL="0" indent="0">
              <a:buNone/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1094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_no_first_level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5598"/>
            <a:ext cx="8229600" cy="4698977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  <a:lvl2pPr marL="356616"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2pPr>
            <a:lvl3pPr marL="713232"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3pPr>
            <a:lvl4pPr marL="1069848"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4pPr>
            <a:lvl5pPr marL="1426464"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90115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, 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50963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26464"/>
            <a:ext cx="4038600" cy="4691061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26464"/>
            <a:ext cx="4038600" cy="4691061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0000" y="2121114"/>
            <a:ext cx="4042800" cy="400346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0" y="2121114"/>
            <a:ext cx="4042800" cy="400346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0000" y="1426464"/>
            <a:ext cx="4042800" cy="640800"/>
          </a:xfrm>
        </p:spPr>
        <p:txBody>
          <a:bodyPr anchor="t" anchorCtr="0"/>
          <a:lstStyle>
            <a:lvl1pPr>
              <a:buNone/>
              <a:defRPr b="1"/>
            </a:lvl1pPr>
          </a:lstStyle>
          <a:p>
            <a:pPr lvl="0"/>
            <a:endParaRPr lang="en-GB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000" y="1426464"/>
            <a:ext cx="4042800" cy="640800"/>
          </a:xfrm>
        </p:spPr>
        <p:txBody>
          <a:bodyPr anchor="t" anchorCtr="0"/>
          <a:lstStyle>
            <a:lvl1pPr>
              <a:buNone/>
              <a:defRPr b="1"/>
            </a:lvl1pPr>
          </a:lstStyle>
          <a:p>
            <a:pPr lvl="0"/>
            <a:endParaRPr lang="en-GB" dirty="0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5614" y="1025525"/>
            <a:ext cx="8229600" cy="164306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000" b="1">
                <a:solidFill>
                  <a:schemeClr val="bg2"/>
                </a:solidFill>
                <a:latin typeface="+mn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301120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6" name="Freeform 5"/>
          <p:cNvSpPr>
            <a:spLocks/>
          </p:cNvSpPr>
          <p:nvPr userDrawn="1"/>
        </p:nvSpPr>
        <p:spPr bwMode="gray">
          <a:xfrm>
            <a:off x="457200" y="1042416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940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32775" cy="860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6" name="Freeform 5"/>
          <p:cNvSpPr>
            <a:spLocks/>
          </p:cNvSpPr>
          <p:nvPr userDrawn="1"/>
        </p:nvSpPr>
        <p:spPr bwMode="gray">
          <a:xfrm>
            <a:off x="457200" y="1042416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864780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5" name="Freeform 5"/>
          <p:cNvSpPr>
            <a:spLocks/>
          </p:cNvSpPr>
          <p:nvPr userDrawn="1"/>
        </p:nvSpPr>
        <p:spPr bwMode="gray">
          <a:xfrm>
            <a:off x="457200" y="1040400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864780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68083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leg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5612" y="719139"/>
            <a:ext cx="3506400" cy="5210062"/>
          </a:xfrm>
        </p:spPr>
        <p:txBody>
          <a:bodyPr/>
          <a:lstStyle>
            <a:lvl1pPr marL="0" indent="0" algn="l" defTabSz="995363" rtl="0" fontAlgn="base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SzPct val="100000"/>
              <a:buNone/>
              <a:defRPr lang="en-US" sz="1200" kern="1200" noProof="0" dirty="0" smtClean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1pPr>
            <a:lvl2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900" b="1" kern="1200" noProof="0" dirty="0" smtClean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2pPr>
            <a:lvl3pPr marL="176213" indent="-1762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900" b="1" kern="1200" noProof="0" dirty="0" smtClean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3pPr>
            <a:lvl4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800" kern="1200" noProof="0" dirty="0" smtClean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4pPr>
            <a:lvl5pPr marL="188913" indent="-1889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800" kern="1200" noProof="0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9000777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6718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, 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32775" cy="860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81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32775" cy="860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26464"/>
            <a:ext cx="4038600" cy="469811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  <a:lvl2pPr>
              <a:defRPr sz="2400">
                <a:solidFill>
                  <a:schemeClr val="bg1"/>
                </a:solidFill>
                <a:latin typeface="+mn-lt"/>
                <a:cs typeface="Arial" pitchFamily="34" charset="0"/>
              </a:defRPr>
            </a:lvl2pPr>
            <a:lvl3pPr>
              <a:defRPr sz="2000">
                <a:solidFill>
                  <a:schemeClr val="bg1"/>
                </a:solidFill>
                <a:latin typeface="+mn-lt"/>
                <a:cs typeface="Arial" pitchFamily="34" charset="0"/>
              </a:defRPr>
            </a:lvl3pPr>
            <a:lvl4pPr>
              <a:defRPr sz="1800">
                <a:solidFill>
                  <a:schemeClr val="bg1"/>
                </a:solidFill>
                <a:latin typeface="+mn-lt"/>
                <a:cs typeface="Arial" pitchFamily="34" charset="0"/>
              </a:defRPr>
            </a:lvl4pPr>
            <a:lvl5pPr>
              <a:defRPr sz="1800">
                <a:solidFill>
                  <a:schemeClr val="bg1"/>
                </a:solidFill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26464"/>
            <a:ext cx="4038600" cy="469811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  <a:lvl2pPr>
              <a:defRPr sz="2400">
                <a:solidFill>
                  <a:schemeClr val="bg1"/>
                </a:solidFill>
                <a:latin typeface="+mn-lt"/>
                <a:cs typeface="Arial" pitchFamily="34" charset="0"/>
              </a:defRPr>
            </a:lvl2pPr>
            <a:lvl3pPr>
              <a:defRPr sz="2000">
                <a:solidFill>
                  <a:schemeClr val="bg1"/>
                </a:solidFill>
                <a:latin typeface="+mn-lt"/>
                <a:cs typeface="Arial" pitchFamily="34" charset="0"/>
              </a:defRPr>
            </a:lvl3pPr>
            <a:lvl4pPr>
              <a:defRPr sz="1800">
                <a:solidFill>
                  <a:schemeClr val="bg1"/>
                </a:solidFill>
                <a:latin typeface="+mn-lt"/>
                <a:cs typeface="Arial" pitchFamily="34" charset="0"/>
              </a:defRPr>
            </a:lvl4pPr>
            <a:lvl5pPr>
              <a:defRPr sz="1800">
                <a:solidFill>
                  <a:schemeClr val="bg1"/>
                </a:solidFill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 January 2014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w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21" Type="http://schemas.openxmlformats.org/officeDocument/2006/relationships/image" Target="../media/image6.wmf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21" Type="http://schemas.openxmlformats.org/officeDocument/2006/relationships/image" Target="../media/image11.wmf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slideLayout" Target="../slideLayouts/slideLayout68.xml"/><Relationship Id="rId1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58.xml"/><Relationship Id="rId21" Type="http://schemas.openxmlformats.org/officeDocument/2006/relationships/image" Target="../media/image18.wmf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17" Type="http://schemas.openxmlformats.org/officeDocument/2006/relationships/slideLayout" Target="../slideLayouts/slideLayout72.xml"/><Relationship Id="rId2" Type="http://schemas.openxmlformats.org/officeDocument/2006/relationships/slideLayout" Target="../slideLayouts/slideLayout57.xml"/><Relationship Id="rId16" Type="http://schemas.openxmlformats.org/officeDocument/2006/relationships/slideLayout" Target="../slideLayouts/slideLayout71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65.xml"/><Relationship Id="rId19" Type="http://schemas.openxmlformats.org/officeDocument/2006/relationships/slideLayout" Target="../slideLayouts/slideLayout74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32775" cy="86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600"/>
            <a:ext cx="8229600" cy="46989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0" y="6496184"/>
            <a:ext cx="3434400" cy="2011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GB"/>
              <a:t>Presentation title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" y="6496184"/>
            <a:ext cx="722376" cy="201168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fld id="{9AE4D82F-B047-469B-AC52-A46321747EAF}" type="slidenum">
              <a:rPr lang="en-GB" sz="1100" smtClean="0">
                <a:solidFill>
                  <a:schemeClr val="bg1"/>
                </a:solidFill>
                <a:latin typeface="+mn-lt"/>
                <a:cs typeface="Arial" pitchFamily="34" charset="0"/>
              </a:rPr>
              <a:pPr/>
              <a:t>‹#›</a:t>
            </a:fld>
            <a:endParaRPr lang="en-GB" sz="11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1217792" y="6496184"/>
            <a:ext cx="1188720" cy="201168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1 January 2014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4464" y="6327648"/>
            <a:ext cx="399919" cy="4088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776" r:id="rId2"/>
    <p:sldLayoutId id="2147483784" r:id="rId3"/>
    <p:sldLayoutId id="2147483668" r:id="rId4"/>
    <p:sldLayoutId id="2147483748" r:id="rId5"/>
    <p:sldLayoutId id="2147483749" r:id="rId6"/>
    <p:sldLayoutId id="2147483669" r:id="rId7"/>
    <p:sldLayoutId id="2147483780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726" r:id="rId14"/>
    <p:sldLayoutId id="2147483677" r:id="rId15"/>
    <p:sldLayoutId id="2147483678" r:id="rId16"/>
    <p:sldLayoutId id="2147483679" r:id="rId17"/>
  </p:sldLayoutIdLst>
  <p:hf sldNum="0"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b="1" kern="1200">
          <a:solidFill>
            <a:schemeClr val="bg1"/>
          </a:solidFill>
          <a:latin typeface="+mn-lt"/>
          <a:ea typeface="+mj-ea"/>
          <a:cs typeface="Arial" pitchFamily="34" charset="0"/>
        </a:defRPr>
      </a:lvl1pPr>
    </p:titleStyle>
    <p:bodyStyle>
      <a:lvl1pPr marL="356616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400" kern="1200">
          <a:solidFill>
            <a:schemeClr val="bg1"/>
          </a:solidFill>
          <a:latin typeface="+mn-lt"/>
          <a:ea typeface="+mn-ea"/>
          <a:cs typeface="Arial" pitchFamily="34" charset="0"/>
        </a:defRPr>
      </a:lvl1pPr>
      <a:lvl2pPr marL="713232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000" kern="1200">
          <a:solidFill>
            <a:schemeClr val="bg1"/>
          </a:solidFill>
          <a:latin typeface="+mn-lt"/>
          <a:ea typeface="+mn-ea"/>
          <a:cs typeface="Arial" pitchFamily="34" charset="0"/>
        </a:defRPr>
      </a:lvl2pPr>
      <a:lvl3pPr marL="1069848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Arial" pitchFamily="34" charset="0"/>
        </a:defRPr>
      </a:lvl3pPr>
      <a:lvl4pPr marL="1426464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Arial" pitchFamily="34" charset="0"/>
        </a:defRPr>
      </a:lvl4pPr>
      <a:lvl5pPr marL="1783080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600"/>
            <a:ext cx="8229600" cy="46989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0" y="6492240"/>
            <a:ext cx="3434400" cy="20116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" y="6492240"/>
            <a:ext cx="720000" cy="201168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+mn-lt"/>
              </a:rPr>
              <a:t>Page </a:t>
            </a:r>
            <a:fld id="{9AE4D82F-B047-469B-AC52-A46321747EAF}" type="slidenum">
              <a:rPr lang="en-GB" sz="110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GB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9" name="Date Placeholder 2"/>
          <p:cNvSpPr>
            <a:spLocks noGrp="1"/>
          </p:cNvSpPr>
          <p:nvPr>
            <p:ph type="dt" sz="half" idx="2"/>
          </p:nvPr>
        </p:nvSpPr>
        <p:spPr>
          <a:xfrm>
            <a:off x="1217792" y="6492240"/>
            <a:ext cx="1188720" cy="201168"/>
          </a:xfrm>
          <a:prstGeom prst="rect">
            <a:avLst/>
          </a:prstGeom>
        </p:spPr>
        <p:txBody>
          <a:bodyPr vert="horz" wrap="square" lIns="0" tIns="0" rIns="0" bIns="0" anchor="t" anchorCtr="0"/>
          <a:lstStyle>
            <a:lvl1pPr>
              <a:defRPr sz="110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1 January 2014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4464" y="6327648"/>
            <a:ext cx="402504" cy="41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791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77" r:id="rId2"/>
    <p:sldLayoutId id="2147483763" r:id="rId3"/>
    <p:sldLayoutId id="2147483765" r:id="rId4"/>
    <p:sldLayoutId id="2147483785" r:id="rId5"/>
    <p:sldLayoutId id="2147483710" r:id="rId6"/>
    <p:sldLayoutId id="2147483750" r:id="rId7"/>
    <p:sldLayoutId id="2147483751" r:id="rId8"/>
    <p:sldLayoutId id="2147483711" r:id="rId9"/>
    <p:sldLayoutId id="2147483783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27" r:id="rId16"/>
    <p:sldLayoutId id="2147483719" r:id="rId17"/>
    <p:sldLayoutId id="2147483720" r:id="rId18"/>
    <p:sldLayoutId id="2147483721" r:id="rId19"/>
  </p:sldLayoutIdLst>
  <p:hf sldNum="0"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b="1" kern="1200">
          <a:solidFill>
            <a:schemeClr val="bg1"/>
          </a:solidFill>
          <a:latin typeface="+mn-lt"/>
          <a:ea typeface="+mj-ea"/>
          <a:cs typeface="Arial" pitchFamily="34" charset="0"/>
        </a:defRPr>
      </a:lvl1pPr>
    </p:titleStyle>
    <p:bodyStyle>
      <a:lvl1pPr marL="356616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13232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069848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426464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783080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600"/>
            <a:ext cx="8229600" cy="46989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" y="6501764"/>
            <a:ext cx="720000" cy="20116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+mn-lt"/>
              </a:rPr>
              <a:t>Page </a:t>
            </a:r>
            <a:fld id="{9AE4D82F-B047-469B-AC52-A46321747EAF}" type="slidenum">
              <a:rPr lang="en-GB" sz="110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GB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0" y="6501764"/>
            <a:ext cx="3434400" cy="2011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12" name="Date Placeholder 2"/>
          <p:cNvSpPr>
            <a:spLocks noGrp="1"/>
          </p:cNvSpPr>
          <p:nvPr>
            <p:ph type="dt" sz="half" idx="2"/>
          </p:nvPr>
        </p:nvSpPr>
        <p:spPr>
          <a:xfrm>
            <a:off x="1217792" y="6501764"/>
            <a:ext cx="1188720" cy="201168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110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1 January 2014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4464" y="6327648"/>
            <a:ext cx="402504" cy="4114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778" r:id="rId2"/>
    <p:sldLayoutId id="2147483768" r:id="rId3"/>
    <p:sldLayoutId id="2147483770" r:id="rId4"/>
    <p:sldLayoutId id="2147483786" r:id="rId5"/>
    <p:sldLayoutId id="2147483682" r:id="rId6"/>
    <p:sldLayoutId id="2147483752" r:id="rId7"/>
    <p:sldLayoutId id="2147483753" r:id="rId8"/>
    <p:sldLayoutId id="2147483683" r:id="rId9"/>
    <p:sldLayoutId id="2147483782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728" r:id="rId16"/>
    <p:sldLayoutId id="2147483691" r:id="rId17"/>
    <p:sldLayoutId id="2147483692" r:id="rId18"/>
    <p:sldLayoutId id="2147483693" r:id="rId19"/>
  </p:sldLayoutIdLst>
  <p:hf sldNum="0"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b="1" kern="1200">
          <a:solidFill>
            <a:schemeClr val="bg1"/>
          </a:solidFill>
          <a:latin typeface="+mn-lt"/>
          <a:ea typeface="+mj-ea"/>
          <a:cs typeface="Arial" pitchFamily="34" charset="0"/>
        </a:defRPr>
      </a:lvl1pPr>
    </p:titleStyle>
    <p:bodyStyle>
      <a:lvl1pPr marL="356616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13232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069848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426464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783080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600"/>
            <a:ext cx="8229600" cy="46989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0" y="6492240"/>
            <a:ext cx="3434400" cy="2011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" y="6492240"/>
            <a:ext cx="720000" cy="20116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+mn-lt"/>
              </a:rPr>
              <a:t>Page </a:t>
            </a:r>
            <a:fld id="{9AE4D82F-B047-469B-AC52-A46321747EAF}" type="slidenum">
              <a:rPr lang="en-GB" sz="110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GB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Date Placeholder 2"/>
          <p:cNvSpPr>
            <a:spLocks noGrp="1"/>
          </p:cNvSpPr>
          <p:nvPr>
            <p:ph type="dt" sz="half" idx="2"/>
          </p:nvPr>
        </p:nvSpPr>
        <p:spPr>
          <a:xfrm>
            <a:off x="1217792" y="6492240"/>
            <a:ext cx="1188720" cy="201168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110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1 January 2014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4464" y="6327648"/>
            <a:ext cx="402504" cy="4114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779" r:id="rId2"/>
    <p:sldLayoutId id="2147483773" r:id="rId3"/>
    <p:sldLayoutId id="2147483775" r:id="rId4"/>
    <p:sldLayoutId id="2147483787" r:id="rId5"/>
    <p:sldLayoutId id="2147483696" r:id="rId6"/>
    <p:sldLayoutId id="2147483754" r:id="rId7"/>
    <p:sldLayoutId id="2147483755" r:id="rId8"/>
    <p:sldLayoutId id="2147483697" r:id="rId9"/>
    <p:sldLayoutId id="2147483781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29" r:id="rId16"/>
    <p:sldLayoutId id="2147483705" r:id="rId17"/>
    <p:sldLayoutId id="2147483706" r:id="rId18"/>
    <p:sldLayoutId id="2147483707" r:id="rId19"/>
  </p:sldLayoutIdLst>
  <p:hf sldNum="0"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b="1" kern="1200">
          <a:solidFill>
            <a:schemeClr val="bg1"/>
          </a:solidFill>
          <a:latin typeface="+mn-lt"/>
          <a:ea typeface="+mj-ea"/>
          <a:cs typeface="Arial" pitchFamily="34" charset="0"/>
        </a:defRPr>
      </a:lvl1pPr>
    </p:titleStyle>
    <p:bodyStyle>
      <a:lvl1pPr marL="356616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13232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069848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426464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783080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Što Direktiva donosi hrvatskom gospodarstvu?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57109" y="2685128"/>
            <a:ext cx="4901184" cy="1970762"/>
          </a:xfrm>
        </p:spPr>
        <p:txBody>
          <a:bodyPr/>
          <a:lstStyle/>
          <a:p>
            <a:r>
              <a:rPr lang="en-US" dirty="0"/>
              <a:t>Filip Hitrec</a:t>
            </a:r>
            <a:r>
              <a:rPr lang="hr-HR" dirty="0"/>
              <a:t>, EY</a:t>
            </a:r>
            <a:endParaRPr lang="en-US" dirty="0"/>
          </a:p>
          <a:p>
            <a:endParaRPr lang="hr-HR" dirty="0"/>
          </a:p>
          <a:p>
            <a:endParaRPr lang="en-GB" dirty="0"/>
          </a:p>
          <a:p>
            <a:pPr lvl="1"/>
            <a:r>
              <a:rPr lang="hr-HR" dirty="0"/>
              <a:t>5. listopada 2016.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734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Sažetak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Globalni trendovi</a:t>
            </a:r>
          </a:p>
          <a:p>
            <a:endParaRPr lang="hr-HR" dirty="0"/>
          </a:p>
          <a:p>
            <a:r>
              <a:rPr lang="hr-HR" dirty="0"/>
              <a:t>Dva aspekta razmatranja održivog razvoja</a:t>
            </a:r>
          </a:p>
          <a:p>
            <a:endParaRPr lang="hr-HR" dirty="0"/>
          </a:p>
          <a:p>
            <a:r>
              <a:rPr lang="hr-HR" dirty="0"/>
              <a:t>Nefinancijsko izvještavanje</a:t>
            </a:r>
          </a:p>
          <a:p>
            <a:endParaRPr lang="hr-HR" dirty="0"/>
          </a:p>
          <a:p>
            <a:r>
              <a:rPr lang="hr-HR" dirty="0"/>
              <a:t>Usporedba sa financijskim izvještavanjem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81026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3329"/>
          <a:stretch/>
        </p:blipFill>
        <p:spPr>
          <a:xfrm>
            <a:off x="0" y="1"/>
            <a:ext cx="9144000" cy="6838950"/>
          </a:xfrm>
          <a:prstGeom prst="rect">
            <a:avLst/>
          </a:prstGeom>
        </p:spPr>
      </p:pic>
      <p:sp>
        <p:nvSpPr>
          <p:cNvPr id="7" name="Text Placeholder 1"/>
          <p:cNvSpPr txBox="1">
            <a:spLocks/>
          </p:cNvSpPr>
          <p:nvPr/>
        </p:nvSpPr>
        <p:spPr>
          <a:xfrm>
            <a:off x="43115" y="-216987"/>
            <a:ext cx="4889480" cy="1631216"/>
          </a:xfrm>
          <a:prstGeom prst="rect">
            <a:avLst/>
          </a:prstGeom>
        </p:spPr>
        <p:txBody>
          <a:bodyPr wrap="none">
            <a:spAutoFit/>
          </a:bodyPr>
          <a:lstStyle>
            <a:lvl1pPr marL="356616" indent="-356616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24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1pPr>
            <a:lvl2pPr marL="713232" indent="-356616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20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2pPr>
            <a:lvl3pPr marL="1069848" indent="-356616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8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3pPr>
            <a:lvl4pPr marL="1426464" indent="-356616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6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4pPr>
            <a:lvl5pPr marL="1783080" indent="-356616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6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FE600"/>
              </a:buClr>
              <a:buFont typeface="Arial" pitchFamily="34" charset="0"/>
              <a:buNone/>
            </a:pPr>
            <a:r>
              <a:rPr lang="en-US" sz="10000" b="1" dirty="0">
                <a:solidFill>
                  <a:srgbClr val="FFE600"/>
                </a:solidFill>
                <a:latin typeface="Arial"/>
              </a:rPr>
              <a:t>Agenda</a:t>
            </a:r>
            <a:endParaRPr lang="en-IN" sz="10000" b="1" dirty="0">
              <a:solidFill>
                <a:srgbClr val="FFE600"/>
              </a:solidFill>
              <a:latin typeface="Arial"/>
            </a:endParaRPr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242314" y="1631217"/>
            <a:ext cx="7566662" cy="249152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defPPr>
              <a:defRPr lang="en-US"/>
            </a:defPPr>
            <a:lvl1pPr marL="0" algn="l" defTabSz="9100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5028" algn="l" defTabSz="9100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0052" algn="l" defTabSz="9100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5081" algn="l" defTabSz="9100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0109" algn="l" defTabSz="9100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5133" algn="l" defTabSz="9100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30158" algn="l" defTabSz="9100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85189" algn="l" defTabSz="9100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40213" algn="l" defTabSz="9100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defTabSz="818557">
              <a:spcAft>
                <a:spcPts val="1077"/>
              </a:spcAft>
              <a:buFont typeface="Arial" panose="020B0604020202020204" pitchFamily="34" charset="0"/>
              <a:buChar char="•"/>
              <a:defRPr/>
            </a:pPr>
            <a:r>
              <a:rPr lang="hr-HR" sz="2600" b="1" dirty="0">
                <a:solidFill>
                  <a:srgbClr val="FFFFFF"/>
                </a:solidFill>
                <a:latin typeface="EYInterstate" panose="02000503020000020004" pitchFamily="2" charset="0"/>
                <a:cs typeface="Arial" panose="020B0604020202020204" pitchFamily="34" charset="0"/>
              </a:rPr>
              <a:t>Globalni trendovi</a:t>
            </a:r>
          </a:p>
          <a:p>
            <a:pPr marL="457200" indent="-457200" defTabSz="818557">
              <a:spcAft>
                <a:spcPts val="1077"/>
              </a:spcAft>
              <a:buFont typeface="Arial" panose="020B0604020202020204" pitchFamily="34" charset="0"/>
              <a:buChar char="•"/>
              <a:defRPr/>
            </a:pPr>
            <a:r>
              <a:rPr lang="hr-HR" sz="2600" b="1" dirty="0">
                <a:solidFill>
                  <a:srgbClr val="FFFFFF"/>
                </a:solidFill>
                <a:latin typeface="EYInterstate" panose="02000503020000020004" pitchFamily="2" charset="0"/>
                <a:cs typeface="Arial" panose="020B0604020202020204" pitchFamily="34" charset="0"/>
              </a:rPr>
              <a:t>Dva aspekta razmatranja održivog razvoja</a:t>
            </a:r>
          </a:p>
          <a:p>
            <a:pPr marL="457200" indent="-457200" defTabSz="818557">
              <a:spcAft>
                <a:spcPts val="1077"/>
              </a:spcAft>
              <a:buFont typeface="Arial" panose="020B0604020202020204" pitchFamily="34" charset="0"/>
              <a:buChar char="•"/>
              <a:defRPr/>
            </a:pPr>
            <a:r>
              <a:rPr lang="hr-HR" sz="2600" b="1" dirty="0">
                <a:solidFill>
                  <a:srgbClr val="FFFFFF"/>
                </a:solidFill>
                <a:latin typeface="EYInterstate" panose="02000503020000020004" pitchFamily="2" charset="0"/>
                <a:cs typeface="Arial" panose="020B0604020202020204" pitchFamily="34" charset="0"/>
              </a:rPr>
              <a:t>Nefinancijsko izvještavanje</a:t>
            </a:r>
          </a:p>
          <a:p>
            <a:pPr marL="457200" indent="-457200" defTabSz="818557">
              <a:spcAft>
                <a:spcPts val="1077"/>
              </a:spcAft>
              <a:buFont typeface="Arial" panose="020B0604020202020204" pitchFamily="34" charset="0"/>
              <a:buChar char="•"/>
              <a:defRPr/>
            </a:pPr>
            <a:r>
              <a:rPr lang="hr-HR" sz="2600" b="1" dirty="0">
                <a:solidFill>
                  <a:srgbClr val="FFFFFF"/>
                </a:solidFill>
                <a:latin typeface="EYInterstate" panose="02000503020000020004" pitchFamily="2" charset="0"/>
                <a:cs typeface="Arial" panose="020B0604020202020204" pitchFamily="34" charset="0"/>
              </a:rPr>
              <a:t>Usporedba sa financijskim izvještavanjem</a:t>
            </a:r>
            <a:br>
              <a:rPr lang="hr-HR" sz="2600" b="1" dirty="0">
                <a:solidFill>
                  <a:srgbClr val="FFFFFF"/>
                </a:solidFill>
                <a:latin typeface="EYInterstate" panose="02000503020000020004" pitchFamily="2" charset="0"/>
                <a:cs typeface="Arial" panose="020B0604020202020204" pitchFamily="34" charset="0"/>
              </a:rPr>
            </a:br>
            <a:endParaRPr lang="hr-HR" sz="2600" b="1" dirty="0">
              <a:solidFill>
                <a:srgbClr val="FFFFFF"/>
              </a:solidFill>
              <a:latin typeface="EYInterstate" panose="02000503020000020004" pitchFamily="2" charset="0"/>
              <a:cs typeface="Arial" panose="020B0604020202020204" pitchFamily="34" charset="0"/>
            </a:endParaRPr>
          </a:p>
          <a:p>
            <a:pPr defTabSz="818557">
              <a:spcAft>
                <a:spcPts val="1077"/>
              </a:spcAft>
              <a:defRPr/>
            </a:pPr>
            <a:endParaRPr lang="hr-HR" sz="2600" b="1" dirty="0">
              <a:solidFill>
                <a:srgbClr val="FFFFFF"/>
              </a:solidFill>
              <a:latin typeface="EYInterstate" panose="02000503020000020004" pitchFamily="2" charset="0"/>
              <a:cs typeface="Arial" panose="020B0604020202020204" pitchFamily="34" charset="0"/>
            </a:endParaRPr>
          </a:p>
          <a:p>
            <a:pPr defTabSz="818557">
              <a:spcAft>
                <a:spcPts val="1077"/>
              </a:spcAft>
              <a:defRPr/>
            </a:pPr>
            <a:endParaRPr lang="en-US" sz="2600" b="1" dirty="0">
              <a:solidFill>
                <a:srgbClr val="FFFFFF"/>
              </a:solidFill>
              <a:latin typeface="EYInterstate" panose="02000503020000020004" pitchFamily="2" charset="0"/>
              <a:cs typeface="Arial" panose="020B0604020202020204" pitchFamily="34" charset="0"/>
            </a:endParaRPr>
          </a:p>
          <a:p>
            <a:pPr defTabSz="818557">
              <a:spcAft>
                <a:spcPts val="1077"/>
              </a:spcAft>
              <a:defRPr/>
            </a:pPr>
            <a:endParaRPr lang="en-US" sz="2600" b="1" dirty="0">
              <a:solidFill>
                <a:srgbClr val="FFFFFF"/>
              </a:solidFill>
              <a:latin typeface="EYInterstate" panose="02000503020000020004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428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Globalni trendovi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z="2000" dirty="0"/>
              <a:t>Sve veća važnost za izvještavanjem</a:t>
            </a:r>
          </a:p>
          <a:p>
            <a:pPr lvl="0"/>
            <a:endParaRPr lang="hr-HR" sz="2000" dirty="0"/>
          </a:p>
          <a:p>
            <a:pPr lvl="0"/>
            <a:r>
              <a:rPr lang="hr-HR" sz="2000" dirty="0"/>
              <a:t>Ne izvještavanje - mogući negativni utjecaji na:</a:t>
            </a:r>
          </a:p>
          <a:p>
            <a:pPr lvl="1"/>
            <a:r>
              <a:rPr lang="hr-HR" sz="1600" dirty="0"/>
              <a:t>Poslovanje društava</a:t>
            </a:r>
          </a:p>
          <a:p>
            <a:pPr lvl="1"/>
            <a:r>
              <a:rPr lang="hr-HR" sz="1600" dirty="0"/>
              <a:t>Reputaciju / brand</a:t>
            </a:r>
          </a:p>
          <a:p>
            <a:pPr lvl="1"/>
            <a:r>
              <a:rPr lang="hr-HR" sz="1600" dirty="0"/>
              <a:t>Mogućnost prikupljanja kapitala</a:t>
            </a:r>
          </a:p>
          <a:p>
            <a:pPr lvl="1"/>
            <a:endParaRPr lang="hr-HR" sz="1600" dirty="0"/>
          </a:p>
          <a:p>
            <a:pPr lvl="0"/>
            <a:r>
              <a:rPr lang="hr-HR" sz="2000" dirty="0"/>
              <a:t>Sve veća zainteresiranost Uprava i direktora za održivim razvojem</a:t>
            </a:r>
          </a:p>
          <a:p>
            <a:pPr lvl="0"/>
            <a:endParaRPr lang="hr-HR" sz="2000" dirty="0"/>
          </a:p>
          <a:p>
            <a:pPr lvl="0"/>
            <a:r>
              <a:rPr lang="hr-HR" sz="2000" dirty="0"/>
              <a:t>Rastuća potreba i zainteresiranost za podacima od strane investitora i ostalih dionika</a:t>
            </a:r>
          </a:p>
          <a:p>
            <a:pPr lvl="0"/>
            <a:endParaRPr lang="hr-HR" sz="2000" dirty="0"/>
          </a:p>
          <a:p>
            <a:pPr lvl="0"/>
            <a:r>
              <a:rPr lang="hr-HR" sz="2000" dirty="0"/>
              <a:t>Među dionicima najveći rast interesa kod </a:t>
            </a:r>
            <a:r>
              <a:rPr lang="hr-HR" sz="2000" b="1" dirty="0"/>
              <a:t>kupaca</a:t>
            </a:r>
            <a:endParaRPr lang="hr-HR" sz="2000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Dva aspekta razmatranja održivog razvoja</a:t>
            </a:r>
            <a:br>
              <a:rPr lang="hr-HR" dirty="0"/>
            </a:br>
            <a:endParaRPr lang="hr-HR" dirty="0"/>
          </a:p>
        </p:txBody>
      </p:sp>
      <p:sp>
        <p:nvSpPr>
          <p:cNvPr id="6" name="Ellipse 19"/>
          <p:cNvSpPr/>
          <p:nvPr/>
        </p:nvSpPr>
        <p:spPr bwMode="gray">
          <a:xfrm>
            <a:off x="784664" y="1986561"/>
            <a:ext cx="3196129" cy="3196128"/>
          </a:xfrm>
          <a:prstGeom prst="ellipse">
            <a:avLst/>
          </a:prstGeom>
          <a:solidFill>
            <a:srgbClr val="F0F0F0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0" rIns="7200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80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01</a:t>
            </a:r>
            <a:endParaRPr kumimoji="0" lang="hr-HR" sz="7200" b="0" i="0" u="none" strike="noStrike" kern="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ad 17"/>
          <p:cNvSpPr/>
          <p:nvPr/>
        </p:nvSpPr>
        <p:spPr bwMode="gray">
          <a:xfrm>
            <a:off x="566578" y="1579284"/>
            <a:ext cx="3777493" cy="3777490"/>
          </a:xfrm>
          <a:prstGeom prst="donut">
            <a:avLst>
              <a:gd name="adj" fmla="val 11430"/>
            </a:avLst>
          </a:prstGeom>
          <a:solidFill>
            <a:srgbClr val="808080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hteck 24"/>
          <p:cNvSpPr/>
          <p:nvPr/>
        </p:nvSpPr>
        <p:spPr bwMode="gray">
          <a:xfrm>
            <a:off x="2438467" y="2546785"/>
            <a:ext cx="1304858" cy="1978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5000"/>
              </a:lnSpc>
              <a:spcAft>
                <a:spcPts val="800"/>
              </a:spcAft>
              <a:defRPr/>
            </a:pPr>
            <a:r>
              <a:rPr lang="hr-HR" sz="1400" b="1" kern="0" dirty="0">
                <a:solidFill>
                  <a:srgbClr val="808080"/>
                </a:solidFill>
              </a:rPr>
              <a:t>Izvještavanje</a:t>
            </a:r>
          </a:p>
          <a:p>
            <a:pPr lvl="0">
              <a:lnSpc>
                <a:spcPct val="95000"/>
              </a:lnSpc>
              <a:spcAft>
                <a:spcPts val="800"/>
              </a:spcAft>
              <a:defRPr/>
            </a:pPr>
            <a:r>
              <a:rPr lang="hr-HR" sz="1200" kern="0" dirty="0">
                <a:solidFill>
                  <a:srgbClr val="404040"/>
                </a:solidFill>
              </a:rPr>
              <a:t>Služi za mjerenje različitih elemenata koji su kritični za efikasno poslovanje bazirano na održivosti</a:t>
            </a:r>
          </a:p>
        </p:txBody>
      </p:sp>
      <p:sp>
        <p:nvSpPr>
          <p:cNvPr id="9" name="Rechteck 38"/>
          <p:cNvSpPr/>
          <p:nvPr/>
        </p:nvSpPr>
        <p:spPr bwMode="gray">
          <a:xfrm>
            <a:off x="2418066" y="2184070"/>
            <a:ext cx="27219" cy="2567919"/>
          </a:xfrm>
          <a:prstGeom prst="rect">
            <a:avLst/>
          </a:prstGeom>
          <a:solidFill>
            <a:srgbClr val="808080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Ellipse 19"/>
          <p:cNvSpPr/>
          <p:nvPr/>
        </p:nvSpPr>
        <p:spPr bwMode="gray">
          <a:xfrm>
            <a:off x="5130568" y="1986561"/>
            <a:ext cx="3196129" cy="3196128"/>
          </a:xfrm>
          <a:prstGeom prst="ellipse">
            <a:avLst/>
          </a:prstGeom>
          <a:solidFill>
            <a:srgbClr val="F0F0F0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0" rIns="7200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80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02</a:t>
            </a:r>
            <a:endParaRPr kumimoji="0" lang="hr-HR" sz="7200" b="0" i="0" u="none" strike="noStrike" kern="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ad 17"/>
          <p:cNvSpPr/>
          <p:nvPr/>
        </p:nvSpPr>
        <p:spPr bwMode="gray">
          <a:xfrm>
            <a:off x="4912482" y="1579284"/>
            <a:ext cx="3777493" cy="3777490"/>
          </a:xfrm>
          <a:prstGeom prst="donut">
            <a:avLst>
              <a:gd name="adj" fmla="val 11430"/>
            </a:avLst>
          </a:prstGeom>
          <a:solidFill>
            <a:srgbClr val="FFE600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Rechteck 24"/>
          <p:cNvSpPr/>
          <p:nvPr/>
        </p:nvSpPr>
        <p:spPr bwMode="gray">
          <a:xfrm>
            <a:off x="6784371" y="2546785"/>
            <a:ext cx="1211249" cy="2153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5000"/>
              </a:lnSpc>
              <a:spcAft>
                <a:spcPts val="800"/>
              </a:spcAft>
              <a:defRPr/>
            </a:pPr>
            <a:r>
              <a:rPr lang="hr-HR" sz="1400" b="1" kern="0" dirty="0">
                <a:solidFill>
                  <a:srgbClr val="808080"/>
                </a:solidFill>
              </a:rPr>
              <a:t>Strategija </a:t>
            </a:r>
            <a:endParaRPr kumimoji="0" lang="hr-HR" sz="1400" b="1" i="0" u="none" strike="noStrike" kern="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</a:endParaRPr>
          </a:p>
          <a:p>
            <a:pPr lvl="0">
              <a:lnSpc>
                <a:spcPct val="95000"/>
              </a:lnSpc>
              <a:spcAft>
                <a:spcPts val="800"/>
              </a:spcAft>
              <a:defRPr/>
            </a:pPr>
            <a:r>
              <a:rPr lang="hr-HR" sz="1200" kern="0" dirty="0">
                <a:solidFill>
                  <a:srgbClr val="404040"/>
                </a:solidFill>
              </a:rPr>
              <a:t>Stvaranje kompetitivne prednosti u svijetu / poslovanju koje se mijenja sa nestašicom resursa i klimatskim promjenama </a:t>
            </a:r>
          </a:p>
        </p:txBody>
      </p:sp>
      <p:sp>
        <p:nvSpPr>
          <p:cNvPr id="13" name="Rechteck 38"/>
          <p:cNvSpPr/>
          <p:nvPr/>
        </p:nvSpPr>
        <p:spPr bwMode="gray">
          <a:xfrm>
            <a:off x="6763970" y="2184070"/>
            <a:ext cx="27219" cy="2567919"/>
          </a:xfrm>
          <a:prstGeom prst="rect">
            <a:avLst/>
          </a:prstGeom>
          <a:solidFill>
            <a:srgbClr val="808080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7935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Nefinancijsko izvještavanje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5598"/>
            <a:ext cx="8229600" cy="4916479"/>
          </a:xfrm>
        </p:spPr>
        <p:txBody>
          <a:bodyPr/>
          <a:lstStyle/>
          <a:p>
            <a:pPr lvl="0"/>
            <a:r>
              <a:rPr lang="hr-HR" sz="2000" dirty="0"/>
              <a:t>Kritični prvi korak u implementaciji strategije</a:t>
            </a:r>
          </a:p>
          <a:p>
            <a:pPr lvl="0"/>
            <a:endParaRPr lang="hr-HR" sz="2000" dirty="0"/>
          </a:p>
          <a:p>
            <a:pPr lvl="0"/>
            <a:r>
              <a:rPr lang="hr-HR" sz="2000" dirty="0"/>
              <a:t>Pomaže društvima razumjeti:</a:t>
            </a:r>
          </a:p>
          <a:p>
            <a:pPr lvl="1"/>
            <a:r>
              <a:rPr lang="hr-HR" sz="1600" dirty="0"/>
              <a:t>Utjecaj održivog razvoja na dionike (kupci, zajednica, dioničari,...)</a:t>
            </a:r>
          </a:p>
          <a:p>
            <a:pPr lvl="1"/>
            <a:r>
              <a:rPr lang="hr-HR" sz="1600" dirty="0"/>
              <a:t>Načine kako smanjiti negativni utjecaj na ekonomiju, društvo i okoliš</a:t>
            </a:r>
          </a:p>
          <a:p>
            <a:pPr lvl="0"/>
            <a:endParaRPr lang="hr-HR" sz="2000" dirty="0"/>
          </a:p>
          <a:p>
            <a:pPr lvl="0"/>
            <a:r>
              <a:rPr lang="hr-HR" sz="2000" dirty="0"/>
              <a:t>Prednosti regulative na izvještavanje</a:t>
            </a:r>
          </a:p>
          <a:p>
            <a:pPr lvl="1"/>
            <a:r>
              <a:rPr lang="hr-HR" sz="1600" dirty="0"/>
              <a:t>Veći naglasak na važnost samog izvještavanja</a:t>
            </a:r>
          </a:p>
          <a:p>
            <a:pPr lvl="1"/>
            <a:r>
              <a:rPr lang="hr-HR" sz="1600" dirty="0"/>
              <a:t>Povećana popularnost</a:t>
            </a:r>
          </a:p>
          <a:p>
            <a:pPr lvl="1"/>
            <a:r>
              <a:rPr lang="hr-HR" sz="1600" dirty="0"/>
              <a:t>Standardizirano izvještavanje olakšava usporedivost, a time i</a:t>
            </a:r>
          </a:p>
          <a:p>
            <a:pPr lvl="1"/>
            <a:r>
              <a:rPr lang="hr-HR" sz="1600" dirty="0"/>
              <a:t>Veći značaj pojedinih indikatora (jer postaju više usporedivi)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32323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Nefinancijsko izvještavanje (nastavak)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z="2000" dirty="0"/>
              <a:t>Razlozi izvještavanja</a:t>
            </a:r>
          </a:p>
          <a:p>
            <a:pPr lvl="1"/>
            <a:r>
              <a:rPr lang="hr-HR" sz="1600" dirty="0"/>
              <a:t>Etički</a:t>
            </a:r>
          </a:p>
          <a:p>
            <a:pPr lvl="1"/>
            <a:r>
              <a:rPr lang="hr-HR" sz="1600" dirty="0"/>
              <a:t>Poslovni</a:t>
            </a:r>
          </a:p>
          <a:p>
            <a:pPr marL="356616" lvl="1" indent="0">
              <a:buNone/>
            </a:pPr>
            <a:endParaRPr lang="hr-HR" sz="1600" dirty="0"/>
          </a:p>
          <a:p>
            <a:r>
              <a:rPr lang="hr-HR" sz="2000" dirty="0"/>
              <a:t>Važnost uključivanja Uprava i direktora u izvještavanje i procese vezane za isto; uspostavljanje procesa </a:t>
            </a:r>
          </a:p>
          <a:p>
            <a:r>
              <a:rPr lang="hr-HR" sz="2000" dirty="0"/>
              <a:t>Rezultirati sa organizacijskim promjenama</a:t>
            </a:r>
          </a:p>
          <a:p>
            <a:r>
              <a:rPr lang="hr-HR" sz="2000" dirty="0"/>
              <a:t>Opseg</a:t>
            </a:r>
          </a:p>
          <a:p>
            <a:pPr lvl="1"/>
            <a:r>
              <a:rPr lang="hr-HR" sz="1600" dirty="0"/>
              <a:t>Na razini poduzeća; u usporedbi sa </a:t>
            </a:r>
          </a:p>
          <a:p>
            <a:pPr lvl="1"/>
            <a:r>
              <a:rPr lang="hr-HR" sz="1600" dirty="0"/>
              <a:t>Izvještavanje koje uključuje i dobavljače te kupce („</a:t>
            </a:r>
            <a:r>
              <a:rPr lang="hr-HR" sz="1600" dirty="0" err="1"/>
              <a:t>Supply</a:t>
            </a:r>
            <a:r>
              <a:rPr lang="hr-HR" sz="1600" dirty="0"/>
              <a:t> </a:t>
            </a:r>
            <a:r>
              <a:rPr lang="hr-HR" sz="1600" dirty="0" err="1"/>
              <a:t>chain</a:t>
            </a:r>
            <a:r>
              <a:rPr lang="hr-HR" sz="1600" dirty="0"/>
              <a:t>“)</a:t>
            </a:r>
          </a:p>
          <a:p>
            <a:endParaRPr lang="hr-HR" sz="2000" dirty="0"/>
          </a:p>
          <a:p>
            <a:pPr lvl="0"/>
            <a:r>
              <a:rPr lang="hr-HR" sz="2000" dirty="0"/>
              <a:t>Podaci koji se izvještavaju</a:t>
            </a:r>
          </a:p>
          <a:p>
            <a:pPr lvl="1"/>
            <a:r>
              <a:rPr lang="hr-HR" sz="1600" dirty="0"/>
              <a:t>Povijesni podaci (lakši za prikupiti, pouzdaniji)</a:t>
            </a:r>
          </a:p>
          <a:p>
            <a:pPr lvl="1"/>
            <a:r>
              <a:rPr lang="hr-HR" sz="1600" dirty="0"/>
              <a:t>Budući trendovi (pokazuju trend kretanja pojedinog indikatora)</a:t>
            </a:r>
          </a:p>
        </p:txBody>
      </p:sp>
    </p:spTree>
    <p:extLst>
      <p:ext uri="{BB962C8B-B14F-4D97-AF65-F5344CB8AC3E}">
        <p14:creationId xmlns:p14="http://schemas.microsoft.com/office/powerpoint/2010/main" val="3095870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Nefinancijsko izvještavanje (nastavak)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z="2000" dirty="0"/>
              <a:t>Zaduženi za izvještavanje</a:t>
            </a:r>
          </a:p>
          <a:p>
            <a:pPr lvl="1"/>
            <a:r>
              <a:rPr lang="hr-HR" sz="1600" dirty="0"/>
              <a:t>Odjel koji se bavi održivosti</a:t>
            </a:r>
          </a:p>
          <a:p>
            <a:pPr lvl="1"/>
            <a:r>
              <a:rPr lang="hr-HR" sz="1600" dirty="0"/>
              <a:t>Odjel marketinga / Odjel odnosa sa javnošću</a:t>
            </a:r>
          </a:p>
          <a:p>
            <a:pPr lvl="1"/>
            <a:r>
              <a:rPr lang="hr-HR" sz="1600" dirty="0"/>
              <a:t>Odjel financija (i računovodstva)</a:t>
            </a:r>
          </a:p>
          <a:p>
            <a:pPr lvl="0"/>
            <a:endParaRPr lang="hr-HR" sz="2000" dirty="0"/>
          </a:p>
          <a:p>
            <a:pPr lvl="0"/>
            <a:r>
              <a:rPr lang="hr-HR" sz="2000" dirty="0"/>
              <a:t>Cilj</a:t>
            </a:r>
          </a:p>
          <a:p>
            <a:pPr lvl="1"/>
            <a:r>
              <a:rPr lang="hr-HR" sz="1600" dirty="0"/>
              <a:t>Alat za strateško planiranje</a:t>
            </a:r>
          </a:p>
          <a:p>
            <a:pPr lvl="1"/>
            <a:r>
              <a:rPr lang="hr-HR" sz="1600" dirty="0"/>
              <a:t>Odgovor na zahtjeve dionika (k</a:t>
            </a:r>
            <a:r>
              <a:rPr lang="hr-HR" sz="1600" i="1" dirty="0"/>
              <a:t>upaca</a:t>
            </a:r>
            <a:r>
              <a:rPr lang="hr-HR" sz="1600" dirty="0"/>
              <a:t>)</a:t>
            </a:r>
          </a:p>
          <a:p>
            <a:pPr lvl="1"/>
            <a:r>
              <a:rPr lang="hr-HR" sz="1600" dirty="0"/>
              <a:t>Identifikacija rizika</a:t>
            </a:r>
          </a:p>
          <a:p>
            <a:pPr lvl="1"/>
            <a:r>
              <a:rPr lang="hr-HR" sz="1600" dirty="0"/>
              <a:t>Transparentnost</a:t>
            </a:r>
          </a:p>
          <a:p>
            <a:pPr lvl="1"/>
            <a:r>
              <a:rPr lang="hr-HR" sz="1600" dirty="0"/>
              <a:t>Identificiranje ušteda u troškovima</a:t>
            </a:r>
          </a:p>
          <a:p>
            <a:pPr lvl="1"/>
            <a:endParaRPr lang="hr-HR" sz="1600" dirty="0"/>
          </a:p>
          <a:p>
            <a:r>
              <a:rPr lang="hr-HR" sz="2000" dirty="0"/>
              <a:t>Ciljevi vezani za nefinancijske podatke teže su mjerljivi i manje opipljivi te se teže se ispunjavaju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21177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Usporedba sa financijskim izvještavanjem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Usklađenost i usporedivost podataka</a:t>
            </a:r>
          </a:p>
          <a:p>
            <a:endParaRPr lang="hr-HR" dirty="0"/>
          </a:p>
          <a:p>
            <a:r>
              <a:rPr lang="hr-HR" dirty="0"/>
              <a:t>Ukomponiranost izvještavanja u procese</a:t>
            </a:r>
          </a:p>
          <a:p>
            <a:endParaRPr lang="hr-HR" dirty="0"/>
          </a:p>
          <a:p>
            <a:r>
              <a:rPr lang="hr-HR" dirty="0"/>
              <a:t>Korištenje u strateško planiranje</a:t>
            </a:r>
          </a:p>
          <a:p>
            <a:endParaRPr lang="hr-HR" dirty="0"/>
          </a:p>
          <a:p>
            <a:r>
              <a:rPr lang="hr-HR" dirty="0"/>
              <a:t>Revizija - transparentnost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06019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Pitanja i odgovori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sz="15000" dirty="0"/>
              <a:t>?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64520499"/>
      </p:ext>
    </p:extLst>
  </p:cSld>
  <p:clrMapOvr>
    <a:masterClrMapping/>
  </p:clrMapOvr>
</p:sld>
</file>

<file path=ppt/theme/theme1.xml><?xml version="1.0" encoding="utf-8"?>
<a:theme xmlns:a="http://schemas.openxmlformats.org/drawingml/2006/main" name="EY regular presentation 2015 v1">
  <a:themeElements>
    <a:clrScheme name="EY light print">
      <a:dk1>
        <a:srgbClr val="000000"/>
      </a:dk1>
      <a:lt1>
        <a:srgbClr val="646464"/>
      </a:lt1>
      <a:dk2>
        <a:srgbClr val="FFFFFF"/>
      </a:dk2>
      <a:lt2>
        <a:srgbClr val="646464"/>
      </a:lt2>
      <a:accent1>
        <a:srgbClr val="808080"/>
      </a:accent1>
      <a:accent2>
        <a:srgbClr val="FFE600"/>
      </a:accent2>
      <a:accent3>
        <a:srgbClr val="999999"/>
      </a:accent3>
      <a:accent4>
        <a:srgbClr val="F0F0F0"/>
      </a:accent4>
      <a:accent5>
        <a:srgbClr val="00A3AE"/>
      </a:accent5>
      <a:accent6>
        <a:srgbClr val="C0C0C0"/>
      </a:accent6>
      <a:hlink>
        <a:srgbClr val="336699"/>
      </a:hlink>
      <a:folHlink>
        <a:srgbClr val="91278F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36576" rIns="0" bIns="0" rtlCol="0">
        <a:spAutoFit/>
      </a:bodyPr>
      <a:lstStyle>
        <a:defPPr marL="356616" indent="-356616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err="1" smtClean="0">
            <a:solidFill>
              <a:schemeClr val="bg1"/>
            </a:solidFill>
          </a:defRPr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2.xml><?xml version="1.0" encoding="utf-8"?>
<a:theme xmlns:a="http://schemas.openxmlformats.org/drawingml/2006/main" name="EY light projection">
  <a:themeElements>
    <a:clrScheme name="EY light projection">
      <a:dk1>
        <a:srgbClr val="000000"/>
      </a:dk1>
      <a:lt1>
        <a:srgbClr val="646464"/>
      </a:lt1>
      <a:dk2>
        <a:srgbClr val="FFFFFF"/>
      </a:dk2>
      <a:lt2>
        <a:srgbClr val="646464"/>
      </a:lt2>
      <a:accent1>
        <a:srgbClr val="808080"/>
      </a:accent1>
      <a:accent2>
        <a:srgbClr val="FFD200"/>
      </a:accent2>
      <a:accent3>
        <a:srgbClr val="999999"/>
      </a:accent3>
      <a:accent4>
        <a:srgbClr val="F0F0F0"/>
      </a:accent4>
      <a:accent5>
        <a:srgbClr val="00A3AE"/>
      </a:accent5>
      <a:accent6>
        <a:srgbClr val="C0C0C0"/>
      </a:accent6>
      <a:hlink>
        <a:srgbClr val="336699"/>
      </a:hlink>
      <a:folHlink>
        <a:srgbClr val="91278F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36576" rIns="0" bIns="0" rtlCol="0">
        <a:spAutoFit/>
      </a:bodyPr>
      <a:lstStyle>
        <a:defPPr marL="356616" indent="-356616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err="1" smtClean="0">
            <a:solidFill>
              <a:schemeClr val="bg1"/>
            </a:solidFill>
          </a:defRPr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3.xml><?xml version="1.0" encoding="utf-8"?>
<a:theme xmlns:a="http://schemas.openxmlformats.org/drawingml/2006/main" name="EY dark print">
  <a:themeElements>
    <a:clrScheme name="EY dark print">
      <a:dk1>
        <a:srgbClr val="FFFFFF"/>
      </a:dk1>
      <a:lt1>
        <a:srgbClr val="FFFFFF"/>
      </a:lt1>
      <a:dk2>
        <a:srgbClr val="333333"/>
      </a:dk2>
      <a:lt2>
        <a:srgbClr val="FFE600"/>
      </a:lt2>
      <a:accent1>
        <a:srgbClr val="808080"/>
      </a:accent1>
      <a:accent2>
        <a:srgbClr val="FFE600"/>
      </a:accent2>
      <a:accent3>
        <a:srgbClr val="999999"/>
      </a:accent3>
      <a:accent4>
        <a:srgbClr val="F0F0F0"/>
      </a:accent4>
      <a:accent5>
        <a:srgbClr val="00A3AE"/>
      </a:accent5>
      <a:accent6>
        <a:srgbClr val="C0C0C0"/>
      </a:accent6>
      <a:hlink>
        <a:srgbClr val="336699"/>
      </a:hlink>
      <a:folHlink>
        <a:srgbClr val="91278F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36576" rIns="0" bIns="0" rtlCol="0">
        <a:spAutoFit/>
      </a:bodyPr>
      <a:lstStyle>
        <a:defPPr marL="356616" indent="-356616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err="1" smtClean="0">
            <a:solidFill>
              <a:schemeClr val="bg1"/>
            </a:solidFill>
          </a:defRPr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4.xml><?xml version="1.0" encoding="utf-8"?>
<a:theme xmlns:a="http://schemas.openxmlformats.org/drawingml/2006/main" name="EY dark projection">
  <a:themeElements>
    <a:clrScheme name="EY dark projection">
      <a:dk1>
        <a:srgbClr val="FFFFFF"/>
      </a:dk1>
      <a:lt1>
        <a:srgbClr val="FFFFFF"/>
      </a:lt1>
      <a:dk2>
        <a:srgbClr val="333333"/>
      </a:dk2>
      <a:lt2>
        <a:srgbClr val="FFD200"/>
      </a:lt2>
      <a:accent1>
        <a:srgbClr val="808080"/>
      </a:accent1>
      <a:accent2>
        <a:srgbClr val="FFD200"/>
      </a:accent2>
      <a:accent3>
        <a:srgbClr val="999999"/>
      </a:accent3>
      <a:accent4>
        <a:srgbClr val="F0F0F0"/>
      </a:accent4>
      <a:accent5>
        <a:srgbClr val="00A3AE"/>
      </a:accent5>
      <a:accent6>
        <a:srgbClr val="C0C0C0"/>
      </a:accent6>
      <a:hlink>
        <a:srgbClr val="336699"/>
      </a:hlink>
      <a:folHlink>
        <a:srgbClr val="91278F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36576" rIns="0" bIns="0" rtlCol="0">
        <a:spAutoFit/>
      </a:bodyPr>
      <a:lstStyle>
        <a:defPPr marL="356616" indent="-356616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baseline="0" dirty="0" err="1" smtClean="0">
            <a:solidFill>
              <a:schemeClr val="bg1"/>
            </a:solidFill>
          </a:defRPr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EY regular presentation 2015 v1</Template>
  <TotalTime>0</TotalTime>
  <Words>351</Words>
  <Application>Microsoft Office PowerPoint</Application>
  <PresentationFormat>On-screen Show (4:3)</PresentationFormat>
  <Paragraphs>91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EYInterstate</vt:lpstr>
      <vt:lpstr>EY regular presentation 2015 v1</vt:lpstr>
      <vt:lpstr>EY light projection</vt:lpstr>
      <vt:lpstr>EY dark print</vt:lpstr>
      <vt:lpstr>EY dark projection</vt:lpstr>
      <vt:lpstr>Što Direktiva donosi hrvatskom gospodarstvu?</vt:lpstr>
      <vt:lpstr>PowerPoint Presentation</vt:lpstr>
      <vt:lpstr>Globalni trendovi</vt:lpstr>
      <vt:lpstr>Dva aspekta razmatranja održivog razvoja </vt:lpstr>
      <vt:lpstr>Nefinancijsko izvještavanje</vt:lpstr>
      <vt:lpstr>Nefinancijsko izvještavanje (nastavak)</vt:lpstr>
      <vt:lpstr>Nefinancijsko izvještavanje (nastavak)</vt:lpstr>
      <vt:lpstr>Usporedba sa financijskim izvještavanjem</vt:lpstr>
      <vt:lpstr>Pitanja i odgovori</vt:lpstr>
      <vt:lpstr>Sažetak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2016-03-16T11:05:43Z</dcterms:created>
  <dcterms:modified xsi:type="dcterms:W3CDTF">2016-10-05T05:46:40Z</dcterms:modified>
  <cp:contentStatus/>
</cp:coreProperties>
</file>